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87" name="Image"/>
          <p:cNvSpPr/>
          <p:nvPr>
            <p:ph type="pic" sz="quarter" idx="13"/>
          </p:nvPr>
        </p:nvSpPr>
        <p:spPr>
          <a:xfrm>
            <a:off x="7124700" y="1968500"/>
            <a:ext cx="4216400" cy="5626100"/>
          </a:xfrm>
          <a:prstGeom prst="rect">
            <a:avLst/>
          </a:prstGeom>
        </p:spPr>
        <p:txBody>
          <a:bodyPr lIns="91439" tIns="45719" rIns="91439" bIns="45719" anchor="t">
            <a:noAutofit/>
          </a:bodyPr>
          <a:lstStyle/>
          <a:p>
            <a:pPr/>
          </a:p>
        </p:txBody>
      </p:sp>
      <p:sp>
        <p:nvSpPr>
          <p:cNvPr id="88" name="Title Text"/>
          <p:cNvSpPr txBox="1"/>
          <p:nvPr>
            <p:ph type="title"/>
          </p:nvPr>
        </p:nvSpPr>
        <p:spPr>
          <a:xfrm>
            <a:off x="635000" y="1409700"/>
            <a:ext cx="5867400" cy="3302000"/>
          </a:xfrm>
          <a:prstGeom prst="rect">
            <a:avLst/>
          </a:prstGeom>
        </p:spPr>
        <p:txBody>
          <a:bodyPr anchor="b"/>
          <a:lstStyle>
            <a:lvl1pPr>
              <a:defRPr sz="7000"/>
            </a:lvl1pPr>
          </a:lstStyle>
          <a:p>
            <a:pPr/>
            <a:r>
              <a:t>Title Text</a:t>
            </a:r>
          </a:p>
        </p:txBody>
      </p:sp>
      <p:sp>
        <p:nvSpPr>
          <p:cNvPr id="89" name="Body Level One…"/>
          <p:cNvSpPr txBox="1"/>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a:r>
              <a:t>Body Level One</a:t>
            </a:r>
          </a:p>
          <a:p>
            <a:pPr lvl="1"/>
            <a:r>
              <a:t>Body Level Two</a:t>
            </a:r>
          </a:p>
          <a:p>
            <a:pPr lvl="2"/>
            <a:r>
              <a:t>Body Level Three</a:t>
            </a:r>
          </a:p>
          <a:p>
            <a:pPr lvl="3"/>
            <a:r>
              <a:t>Body Level Four</a:t>
            </a:r>
          </a:p>
          <a:p>
            <a:pPr lvl="4"/>
            <a:r>
              <a:t>Body Level Five</a:t>
            </a:r>
          </a:p>
        </p:txBody>
      </p:sp>
      <p:sp>
        <p:nvSpPr>
          <p:cNvPr id="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Reflection">
    <p:spTree>
      <p:nvGrpSpPr>
        <p:cNvPr id="1" name=""/>
        <p:cNvGrpSpPr/>
        <p:nvPr/>
      </p:nvGrpSpPr>
      <p:grpSpPr>
        <a:xfrm>
          <a:off x="0" y="0"/>
          <a:ext cx="0" cy="0"/>
          <a:chOff x="0" y="0"/>
          <a:chExt cx="0" cy="0"/>
        </a:xfrm>
      </p:grpSpPr>
      <p:sp>
        <p:nvSpPr>
          <p:cNvPr id="97" name="Image"/>
          <p:cNvSpPr/>
          <p:nvPr>
            <p:ph type="pic" sz="quarter" idx="13"/>
          </p:nvPr>
        </p:nvSpPr>
        <p:spPr>
          <a:xfrm>
            <a:off x="7124700" y="1968500"/>
            <a:ext cx="4216400" cy="5626100"/>
          </a:xfrm>
          <a:prstGeom prst="rect">
            <a:avLst/>
          </a:prstGeom>
          <a:ln w="25400"/>
          <a:effectLst>
            <a:reflection blurRad="0" stA="50000" stPos="0" endA="0" endPos="40000" dist="0" dir="5400000" fadeDir="5400000" sx="100000" sy="-100000" kx="0" ky="0" algn="bl" rotWithShape="0"/>
          </a:effectLst>
        </p:spPr>
        <p:txBody>
          <a:bodyPr lIns="91439" tIns="45719" rIns="91439" bIns="45719" anchor="t">
            <a:noAutofit/>
          </a:bodyPr>
          <a:lstStyle/>
          <a:p>
            <a:pPr/>
          </a:p>
        </p:txBody>
      </p:sp>
      <p:sp>
        <p:nvSpPr>
          <p:cNvPr id="98" name="Title Text"/>
          <p:cNvSpPr txBox="1"/>
          <p:nvPr>
            <p:ph type="title"/>
          </p:nvPr>
        </p:nvSpPr>
        <p:spPr>
          <a:xfrm>
            <a:off x="635000" y="1409700"/>
            <a:ext cx="5867400" cy="3302000"/>
          </a:xfrm>
          <a:prstGeom prst="rect">
            <a:avLst/>
          </a:prstGeom>
        </p:spPr>
        <p:txBody>
          <a:bodyPr anchor="b"/>
          <a:lstStyle>
            <a:lvl1pPr>
              <a:defRPr sz="7000"/>
            </a:lvl1pPr>
          </a:lstStyle>
          <a:p>
            <a:pPr/>
            <a:r>
              <a:t>Title Text</a:t>
            </a:r>
          </a:p>
        </p:txBody>
      </p:sp>
      <p:sp>
        <p:nvSpPr>
          <p:cNvPr id="99" name="Body Level One…"/>
          <p:cNvSpPr txBox="1"/>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a:r>
              <a:t>Body Level One</a:t>
            </a:r>
          </a:p>
          <a:p>
            <a:pPr lvl="1"/>
            <a:r>
              <a:t>Body Level Two</a:t>
            </a:r>
          </a:p>
          <a:p>
            <a:pPr lvl="2"/>
            <a:r>
              <a:t>Body Level Three</a:t>
            </a:r>
          </a:p>
          <a:p>
            <a:pPr lvl="3"/>
            <a:r>
              <a:t>Body Level Four</a:t>
            </a:r>
          </a:p>
          <a:p>
            <a:pPr lvl="4"/>
            <a:r>
              <a:t>Body Level Five</a:t>
            </a:r>
          </a:p>
        </p:txBody>
      </p:sp>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107" name="Image"/>
          <p:cNvSpPr/>
          <p:nvPr>
            <p:ph type="pic" sz="quarter" idx="13"/>
          </p:nvPr>
        </p:nvSpPr>
        <p:spPr>
          <a:xfrm>
            <a:off x="7175500" y="2882900"/>
            <a:ext cx="4102100" cy="5473700"/>
          </a:xfrm>
          <a:prstGeom prst="rect">
            <a:avLst/>
          </a:prstGeom>
        </p:spPr>
        <p:txBody>
          <a:bodyPr lIns="91439" tIns="45719" rIns="91439" bIns="45719" anchor="t">
            <a:noAutofit/>
          </a:bodyPr>
          <a:lstStyle/>
          <a:p>
            <a:pPr/>
          </a:p>
        </p:txBody>
      </p:sp>
      <p:sp>
        <p:nvSpPr>
          <p:cNvPr id="108" name="Title Text"/>
          <p:cNvSpPr txBox="1"/>
          <p:nvPr>
            <p:ph type="title"/>
          </p:nvPr>
        </p:nvSpPr>
        <p:spPr>
          <a:prstGeom prst="rect">
            <a:avLst/>
          </a:prstGeom>
        </p:spPr>
        <p:txBody>
          <a:bodyPr/>
          <a:lstStyle/>
          <a:p>
            <a:pPr/>
            <a:r>
              <a:t>Title Text</a:t>
            </a:r>
          </a:p>
        </p:txBody>
      </p:sp>
      <p:sp>
        <p:nvSpPr>
          <p:cNvPr id="109" name="Body Level One…"/>
          <p:cNvSpPr txBox="1"/>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117" name="Title Text"/>
          <p:cNvSpPr txBox="1"/>
          <p:nvPr>
            <p:ph type="title"/>
          </p:nvPr>
        </p:nvSpPr>
        <p:spPr>
          <a:prstGeom prst="rect">
            <a:avLst/>
          </a:prstGeom>
        </p:spPr>
        <p:txBody>
          <a:bodyPr/>
          <a:lstStyle/>
          <a:p>
            <a:pPr/>
            <a:r>
              <a:t>Title Text</a:t>
            </a:r>
          </a:p>
        </p:txBody>
      </p:sp>
      <p:sp>
        <p:nvSpPr>
          <p:cNvPr id="118" name="Body Level One…"/>
          <p:cNvSpPr txBox="1"/>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126" name="Title Text"/>
          <p:cNvSpPr txBox="1"/>
          <p:nvPr>
            <p:ph type="title"/>
          </p:nvPr>
        </p:nvSpPr>
        <p:spPr>
          <a:prstGeom prst="rect">
            <a:avLst/>
          </a:prstGeom>
        </p:spPr>
        <p:txBody>
          <a:bodyPr/>
          <a:lstStyle/>
          <a:p>
            <a:pPr/>
            <a:r>
              <a:t>Title Text</a:t>
            </a:r>
          </a:p>
        </p:txBody>
      </p:sp>
      <p:sp>
        <p:nvSpPr>
          <p:cNvPr id="127" name="Body Level One…"/>
          <p:cNvSpPr txBox="1"/>
          <p:nvPr>
            <p:ph type="body" sz="quarter" idx="1"/>
          </p:nvPr>
        </p:nvSpPr>
        <p:spPr>
          <a:xfrm>
            <a:off x="7772400" y="2768600"/>
            <a:ext cx="39624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xfrm>
            <a:off x="1270000" y="2768600"/>
            <a:ext cx="10464800" cy="5715000"/>
          </a:xfrm>
          <a:prstGeom prst="rect">
            <a:avLst/>
          </a:prstGeom>
        </p:spPr>
        <p:txBody>
          <a:bodyPr/>
          <a:lstStyle>
            <a:lvl1pPr>
              <a:spcBef>
                <a:spcPts val="2400"/>
              </a:spcBef>
            </a:lvl1pPr>
            <a:lvl2pPr>
              <a:spcBef>
                <a:spcPts val="2400"/>
              </a:spcBef>
            </a:lvl2pPr>
            <a:lvl3pPr>
              <a:spcBef>
                <a:spcPts val="2400"/>
              </a:spcBef>
            </a:lvl3pPr>
            <a:lvl4pPr>
              <a:spcBef>
                <a:spcPts val="2400"/>
              </a:spcBef>
            </a:lvl4pPr>
            <a:lvl5pPr>
              <a:spcBef>
                <a:spcPts val="2400"/>
              </a:spcBef>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sp>
        <p:nvSpPr>
          <p:cNvPr id="29" name="Title Text"/>
          <p:cNvSpPr txBox="1"/>
          <p:nvPr>
            <p:ph type="title"/>
          </p:nvPr>
        </p:nvSpPr>
        <p:spPr>
          <a:prstGeom prst="rect">
            <a:avLst/>
          </a:prstGeom>
        </p:spPr>
        <p:txBody>
          <a:bodyPr/>
          <a:lstStyle/>
          <a:p>
            <a:pPr/>
            <a:r>
              <a:t>Title Text</a:t>
            </a:r>
          </a:p>
        </p:txBody>
      </p:sp>
      <p:sp>
        <p:nvSpPr>
          <p:cNvPr id="30" name="Body Level One…"/>
          <p:cNvSpPr txBox="1"/>
          <p:nvPr>
            <p:ph type="body" idx="1"/>
          </p:nvPr>
        </p:nvSpPr>
        <p:spPr>
          <a:xfrm>
            <a:off x="1270000" y="2768600"/>
            <a:ext cx="10464800" cy="5715000"/>
          </a:xfrm>
          <a:prstGeom prst="rect">
            <a:avLst/>
          </a:prstGeom>
        </p:spPr>
        <p:txBody>
          <a:bodyPr numCol="2" spcCol="523240" anchor="t"/>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38"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53" name="Title Text"/>
          <p:cNvSpPr txBox="1"/>
          <p:nvPr>
            <p:ph type="title"/>
          </p:nvPr>
        </p:nvSpPr>
        <p:spPr>
          <a:prstGeom prst="rect">
            <a:avLst/>
          </a:prstGeom>
        </p:spPr>
        <p:txBody>
          <a:bodyPr/>
          <a:lstStyle/>
          <a:p>
            <a:pPr/>
            <a:r>
              <a:t>Title Text</a:t>
            </a:r>
          </a:p>
        </p:txBody>
      </p:sp>
      <p:sp>
        <p:nvSpPr>
          <p:cNvPr id="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61" name="Title Text"/>
          <p:cNvSpPr txBox="1"/>
          <p:nvPr>
            <p:ph type="title"/>
          </p:nvPr>
        </p:nvSpPr>
        <p:spPr>
          <a:xfrm>
            <a:off x="1270000" y="2971800"/>
            <a:ext cx="10464800" cy="3810000"/>
          </a:xfrm>
          <a:prstGeom prst="rect">
            <a:avLst/>
          </a:prstGeom>
        </p:spPr>
        <p:txBody>
          <a:bodyPr/>
          <a:lstStyle/>
          <a:p>
            <a:pPr/>
            <a:r>
              <a:t>Title Text</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69" name="Image"/>
          <p:cNvSpPr/>
          <p:nvPr>
            <p:ph type="pic" sz="half" idx="13"/>
          </p:nvPr>
        </p:nvSpPr>
        <p:spPr>
          <a:xfrm>
            <a:off x="2438400" y="1638300"/>
            <a:ext cx="8128000" cy="4559300"/>
          </a:xfrm>
          <a:prstGeom prst="rect">
            <a:avLst/>
          </a:prstGeom>
        </p:spPr>
        <p:txBody>
          <a:bodyPr lIns="91439" tIns="45719" rIns="91439" bIns="45719" anchor="t">
            <a:noAutofit/>
          </a:bodyPr>
          <a:lstStyle/>
          <a:p>
            <a:pPr/>
          </a:p>
        </p:txBody>
      </p:sp>
      <p:sp>
        <p:nvSpPr>
          <p:cNvPr id="70" name="Title Text"/>
          <p:cNvSpPr txBox="1"/>
          <p:nvPr>
            <p:ph type="title"/>
          </p:nvPr>
        </p:nvSpPr>
        <p:spPr>
          <a:xfrm>
            <a:off x="1270000" y="7366000"/>
            <a:ext cx="10464800" cy="1701800"/>
          </a:xfrm>
          <a:prstGeom prst="rect">
            <a:avLst/>
          </a:prstGeom>
        </p:spPr>
        <p:txBody>
          <a:bodyPr/>
          <a:lstStyle/>
          <a:p>
            <a:pPr/>
            <a:r>
              <a:t>Title Text</a:t>
            </a:r>
          </a:p>
        </p:txBody>
      </p:sp>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Reflection">
    <p:spTree>
      <p:nvGrpSpPr>
        <p:cNvPr id="1" name=""/>
        <p:cNvGrpSpPr/>
        <p:nvPr/>
      </p:nvGrpSpPr>
      <p:grpSpPr>
        <a:xfrm>
          <a:off x="0" y="0"/>
          <a:ext cx="0" cy="0"/>
          <a:chOff x="0" y="0"/>
          <a:chExt cx="0" cy="0"/>
        </a:xfrm>
      </p:grpSpPr>
      <p:sp>
        <p:nvSpPr>
          <p:cNvPr id="78" name="Image"/>
          <p:cNvSpPr/>
          <p:nvPr>
            <p:ph type="pic" sz="half" idx="13"/>
          </p:nvPr>
        </p:nvSpPr>
        <p:spPr>
          <a:xfrm>
            <a:off x="2438400" y="1638300"/>
            <a:ext cx="8128000" cy="4559300"/>
          </a:xfrm>
          <a:prstGeom prst="rect">
            <a:avLst/>
          </a:prstGeom>
          <a:ln w="25400"/>
          <a:effectLst>
            <a:reflection blurRad="0" stA="50000" stPos="0" endA="0" endPos="40000" dist="0" dir="5400000" fadeDir="5400000" sx="100000" sy="-100000" kx="0" ky="0" algn="bl" rotWithShape="0"/>
          </a:effectLst>
        </p:spPr>
        <p:txBody>
          <a:bodyPr lIns="91439" tIns="45719" rIns="91439" bIns="45719" anchor="t">
            <a:noAutofit/>
          </a:bodyPr>
          <a:lstStyle/>
          <a:p>
            <a:pPr/>
          </a:p>
        </p:txBody>
      </p:sp>
      <p:sp>
        <p:nvSpPr>
          <p:cNvPr id="79" name="Title Text"/>
          <p:cNvSpPr txBox="1"/>
          <p:nvPr>
            <p:ph type="title"/>
          </p:nvPr>
        </p:nvSpPr>
        <p:spPr>
          <a:xfrm>
            <a:off x="1270000" y="7366000"/>
            <a:ext cx="10464800" cy="1701800"/>
          </a:xfrm>
          <a:prstGeom prst="rect">
            <a:avLst/>
          </a:prstGeom>
        </p:spPr>
        <p:txBody>
          <a:bodyPr/>
          <a:lstStyle/>
          <a:p>
            <a:pPr/>
            <a:r>
              <a:t>Title Text</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1270000" y="254000"/>
            <a:ext cx="104648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lide Number"/>
          <p:cNvSpPr txBox="1"/>
          <p:nvPr>
            <p:ph type="sldNum" sz="quarter" idx="2"/>
          </p:nvPr>
        </p:nvSpPr>
        <p:spPr>
          <a:xfrm>
            <a:off x="6324600" y="9258300"/>
            <a:ext cx="342900" cy="368300"/>
          </a:xfrm>
          <a:prstGeom prst="rect">
            <a:avLst/>
          </a:prstGeom>
          <a:ln w="12700">
            <a:miter lim="400000"/>
          </a:ln>
        </p:spPr>
        <p:txBody>
          <a:bodyPr wrap="none" lIns="50800" tIns="50800" rIns="50800" bIns="50800">
            <a:normAutofit fontScale="100000" lnSpcReduction="0"/>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9pPr>
    </p:titleStyle>
    <p:bodyStyle>
      <a:lvl1pPr marL="8890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1pPr>
      <a:lvl2pPr marL="13335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2pPr>
      <a:lvl3pPr marL="17780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3pPr>
      <a:lvl4pPr marL="22225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4pPr>
      <a:lvl5pPr marL="26670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5pPr>
      <a:lvl6pPr marL="30226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6pPr>
      <a:lvl7pPr marL="33782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7pPr>
      <a:lvl8pPr marL="37338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8pPr>
      <a:lvl9pPr marL="40894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t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53585F"/>
        </a:solidFill>
      </p:bgPr>
    </p:bg>
    <p:spTree>
      <p:nvGrpSpPr>
        <p:cNvPr id="1" name=""/>
        <p:cNvGrpSpPr/>
        <p:nvPr/>
      </p:nvGrpSpPr>
      <p:grpSpPr>
        <a:xfrm>
          <a:off x="0" y="0"/>
          <a:ext cx="0" cy="0"/>
          <a:chOff x="0" y="0"/>
          <a:chExt cx="0" cy="0"/>
        </a:xfrm>
      </p:grpSpPr>
      <p:pic>
        <p:nvPicPr>
          <p:cNvPr id="137" name="Image" descr="Image"/>
          <p:cNvPicPr>
            <a:picLocks noChangeAspect="1"/>
          </p:cNvPicPr>
          <p:nvPr>
            <p:ph type="pic" idx="13"/>
          </p:nvPr>
        </p:nvPicPr>
        <p:blipFill>
          <a:blip r:embed="rId2">
            <a:extLst/>
          </a:blip>
          <a:srcRect l="0" t="0" r="0" b="0"/>
          <a:stretch>
            <a:fillRect/>
          </a:stretch>
        </p:blipFill>
        <p:spPr>
          <a:xfrm>
            <a:off x="3774614" y="1658143"/>
            <a:ext cx="5700544" cy="7935792"/>
          </a:xfrm>
          <a:prstGeom prst="rect">
            <a:avLst/>
          </a:prstGeom>
          <a:effectLst>
            <a:outerShdw sx="100000" sy="100000" kx="0" ky="0" algn="b" rotWithShape="0" blurRad="190500" dist="12700" dir="5400000">
              <a:srgbClr val="000000">
                <a:alpha val="75000"/>
              </a:srgbClr>
            </a:outerShdw>
          </a:effectLst>
        </p:spPr>
      </p:pic>
      <p:sp>
        <p:nvSpPr>
          <p:cNvPr id="138" name="Wisdom…"/>
          <p:cNvSpPr txBox="1"/>
          <p:nvPr>
            <p:ph type="title"/>
          </p:nvPr>
        </p:nvSpPr>
        <p:spPr>
          <a:xfrm>
            <a:off x="3967048" y="11232"/>
            <a:ext cx="5315721" cy="1512523"/>
          </a:xfrm>
          <a:prstGeom prst="rect">
            <a:avLst/>
          </a:prstGeom>
        </p:spPr>
        <p:txBody>
          <a:bodyPr/>
          <a:lstStyle/>
          <a:p>
            <a:pPr defTabSz="484886">
              <a:defRPr sz="5146">
                <a:solidFill>
                  <a:srgbClr val="FFFFFF"/>
                </a:solidFill>
                <a:latin typeface="Baskerville"/>
                <a:ea typeface="Baskerville"/>
                <a:cs typeface="Baskerville"/>
                <a:sym typeface="Baskerville"/>
              </a:defRPr>
            </a:pPr>
            <a:r>
              <a:t>Wisdom</a:t>
            </a:r>
          </a:p>
          <a:p>
            <a:pPr defTabSz="484886">
              <a:defRPr sz="4565">
                <a:solidFill>
                  <a:srgbClr val="FFFFFF"/>
                </a:solidFill>
                <a:latin typeface="Baskerville"/>
                <a:ea typeface="Baskerville"/>
                <a:cs typeface="Baskerville"/>
                <a:sym typeface="Baskerville"/>
              </a:defRPr>
            </a:pPr>
            <a:r>
              <a:t>Monday Reflection</a:t>
            </a:r>
          </a:p>
        </p:txBody>
      </p:sp>
      <p:sp>
        <p:nvSpPr>
          <p:cNvPr id="139" name="Botticelli"/>
          <p:cNvSpPr txBox="1"/>
          <p:nvPr/>
        </p:nvSpPr>
        <p:spPr>
          <a:xfrm>
            <a:off x="9670361" y="9215686"/>
            <a:ext cx="881882"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000">
                <a:solidFill>
                  <a:srgbClr val="FFFFFF"/>
                </a:solidFill>
                <a:latin typeface="Baskerville"/>
                <a:ea typeface="Baskerville"/>
                <a:cs typeface="Baskerville"/>
                <a:sym typeface="Baskerville"/>
              </a:defRPr>
            </a:lvl1pPr>
          </a:lstStyle>
          <a:p>
            <a:pPr/>
            <a:r>
              <a:t>Botticelli</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53585F"/>
        </a:solidFill>
      </p:bgPr>
    </p:bg>
    <p:spTree>
      <p:nvGrpSpPr>
        <p:cNvPr id="1" name=""/>
        <p:cNvGrpSpPr/>
        <p:nvPr/>
      </p:nvGrpSpPr>
      <p:grpSpPr>
        <a:xfrm>
          <a:off x="0" y="0"/>
          <a:ext cx="0" cy="0"/>
          <a:chOff x="0" y="0"/>
          <a:chExt cx="0" cy="0"/>
        </a:xfrm>
      </p:grpSpPr>
      <p:sp>
        <p:nvSpPr>
          <p:cNvPr id="141" name="Wisdom…"/>
          <p:cNvSpPr txBox="1"/>
          <p:nvPr>
            <p:ph type="title"/>
          </p:nvPr>
        </p:nvSpPr>
        <p:spPr>
          <a:xfrm>
            <a:off x="2985201" y="257409"/>
            <a:ext cx="7034398" cy="1403391"/>
          </a:xfrm>
          <a:prstGeom prst="rect">
            <a:avLst/>
          </a:prstGeom>
        </p:spPr>
        <p:txBody>
          <a:bodyPr/>
          <a:lstStyle/>
          <a:p>
            <a:pPr defTabSz="449833">
              <a:defRPr sz="4774">
                <a:solidFill>
                  <a:srgbClr val="FFFFFF"/>
                </a:solidFill>
                <a:latin typeface="Baskerville"/>
                <a:ea typeface="Baskerville"/>
                <a:cs typeface="Baskerville"/>
                <a:sym typeface="Baskerville"/>
              </a:defRPr>
            </a:pPr>
            <a:r>
              <a:rPr sz="4619"/>
              <a:t>Wisdom</a:t>
            </a:r>
            <a:endParaRPr sz="4619"/>
          </a:p>
          <a:p>
            <a:pPr defTabSz="449833">
              <a:defRPr sz="4235">
                <a:solidFill>
                  <a:srgbClr val="FFFFFF"/>
                </a:solidFill>
                <a:latin typeface="Baskerville"/>
                <a:ea typeface="Baskerville"/>
                <a:cs typeface="Baskerville"/>
                <a:sym typeface="Baskerville"/>
              </a:defRPr>
            </a:pPr>
            <a:r>
              <a:t>Monday Prayers</a:t>
            </a:r>
          </a:p>
        </p:txBody>
      </p:sp>
      <p:sp>
        <p:nvSpPr>
          <p:cNvPr id="142" name="Let us ask God to help us realise that in searching for Truth we are searching for Christ, His divine Son.…"/>
          <p:cNvSpPr txBox="1"/>
          <p:nvPr/>
        </p:nvSpPr>
        <p:spPr>
          <a:xfrm>
            <a:off x="495888" y="2382888"/>
            <a:ext cx="6199184" cy="6007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2700">
                <a:solidFill>
                  <a:srgbClr val="FFFFFF"/>
                </a:solidFill>
                <a:latin typeface="Baskerville"/>
                <a:ea typeface="Baskerville"/>
                <a:cs typeface="Baskerville"/>
                <a:sym typeface="Baskerville"/>
              </a:defRPr>
            </a:pPr>
          </a:p>
          <a:p>
            <a:pPr defTabSz="457200">
              <a:defRPr sz="2700">
                <a:solidFill>
                  <a:srgbClr val="FFFFFF"/>
                </a:solidFill>
                <a:latin typeface="Baskerville"/>
                <a:ea typeface="Baskerville"/>
                <a:cs typeface="Baskerville"/>
                <a:sym typeface="Baskerville"/>
              </a:defRPr>
            </a:pPr>
            <a:r>
              <a:t>Let us ask God to help us realise that in searching for Truth we are searching for Christ, His divine Son. </a:t>
            </a:r>
          </a:p>
          <a:p>
            <a:pPr defTabSz="457200">
              <a:defRPr sz="2700">
                <a:solidFill>
                  <a:srgbClr val="FFFFFF"/>
                </a:solidFill>
                <a:latin typeface="Baskerville"/>
                <a:ea typeface="Baskerville"/>
                <a:cs typeface="Baskerville"/>
                <a:sym typeface="Baskerville"/>
              </a:defRPr>
            </a:pPr>
            <a:r>
              <a:t>Lord, hear us…</a:t>
            </a:r>
          </a:p>
          <a:p>
            <a:pPr defTabSz="457200">
              <a:defRPr sz="2700">
                <a:solidFill>
                  <a:srgbClr val="FFFFFF"/>
                </a:solidFill>
                <a:latin typeface="Baskerville"/>
                <a:ea typeface="Baskerville"/>
                <a:cs typeface="Baskerville"/>
                <a:sym typeface="Baskerville"/>
              </a:defRPr>
            </a:pPr>
          </a:p>
          <a:p>
            <a:pPr defTabSz="457200">
              <a:defRPr sz="2700">
                <a:solidFill>
                  <a:srgbClr val="FFFFFF"/>
                </a:solidFill>
                <a:latin typeface="Baskerville"/>
                <a:ea typeface="Baskerville"/>
                <a:cs typeface="Baskerville"/>
                <a:sym typeface="Baskerville"/>
              </a:defRPr>
            </a:pPr>
            <a:r>
              <a:t>Let us pray for those nations whose governments prevent their citizens in the pursuit of truth. May they be set free to grow in Wisdom. </a:t>
            </a:r>
          </a:p>
          <a:p>
            <a:pPr defTabSz="457200">
              <a:defRPr sz="2700">
                <a:solidFill>
                  <a:srgbClr val="FFFFFF"/>
                </a:solidFill>
                <a:latin typeface="Baskerville"/>
                <a:ea typeface="Baskerville"/>
                <a:cs typeface="Baskerville"/>
                <a:sym typeface="Baskerville"/>
              </a:defRPr>
            </a:pPr>
            <a:r>
              <a:t>Lord, hear us…</a:t>
            </a:r>
          </a:p>
          <a:p>
            <a:pPr defTabSz="457200">
              <a:defRPr sz="2700">
                <a:solidFill>
                  <a:srgbClr val="FFFFFF"/>
                </a:solidFill>
                <a:latin typeface="Baskerville"/>
                <a:ea typeface="Baskerville"/>
                <a:cs typeface="Baskerville"/>
                <a:sym typeface="Baskerville"/>
              </a:defRPr>
            </a:pPr>
          </a:p>
          <a:p>
            <a:pPr defTabSz="457200">
              <a:defRPr sz="2700">
                <a:solidFill>
                  <a:srgbClr val="FFFFFF"/>
                </a:solidFill>
                <a:latin typeface="Baskerville"/>
                <a:ea typeface="Baskerville"/>
                <a:cs typeface="Baskerville"/>
                <a:sym typeface="Baskerville"/>
              </a:defRPr>
            </a:pPr>
            <a:r>
              <a:t>	St. Philip: Pray for us. </a:t>
            </a:r>
          </a:p>
          <a:p>
            <a:pPr defTabSz="457200">
              <a:defRPr sz="2700">
                <a:solidFill>
                  <a:srgbClr val="FFFFFF"/>
                </a:solidFill>
                <a:latin typeface="Baskerville"/>
                <a:ea typeface="Baskerville"/>
                <a:cs typeface="Baskerville"/>
                <a:sym typeface="Baskerville"/>
              </a:defRPr>
            </a:pPr>
            <a:r>
              <a:t>	</a:t>
            </a:r>
            <a:r>
              <a:rPr i="1"/>
              <a:t>House Saint:</a:t>
            </a:r>
            <a:r>
              <a:t> Pray for us.</a:t>
            </a:r>
          </a:p>
          <a:p>
            <a:pPr defTabSz="457200">
              <a:defRPr sz="2700">
                <a:solidFill>
                  <a:srgbClr val="FFFFFF"/>
                </a:solidFill>
                <a:latin typeface="Baskerville"/>
                <a:ea typeface="Baskerville"/>
                <a:cs typeface="Baskerville"/>
                <a:sym typeface="Baskerville"/>
              </a:defRPr>
            </a:pPr>
            <a:r>
              <a:t>In the name…</a:t>
            </a:r>
          </a:p>
        </p:txBody>
      </p:sp>
      <p:pic>
        <p:nvPicPr>
          <p:cNvPr id="143" name="Image" descr="Image"/>
          <p:cNvPicPr>
            <a:picLocks noChangeAspect="1"/>
          </p:cNvPicPr>
          <p:nvPr/>
        </p:nvPicPr>
        <p:blipFill>
          <a:blip r:embed="rId2">
            <a:extLst/>
          </a:blip>
          <a:srcRect l="0" t="0" r="0" b="0"/>
          <a:stretch>
            <a:fillRect/>
          </a:stretch>
        </p:blipFill>
        <p:spPr>
          <a:xfrm>
            <a:off x="7589975" y="2406653"/>
            <a:ext cx="4625266" cy="6438884"/>
          </a:xfrm>
          <a:prstGeom prst="rect">
            <a:avLst/>
          </a:prstGeom>
          <a:ln w="12700">
            <a:miter lim="400000"/>
          </a:ln>
          <a:effectLst>
            <a:outerShdw sx="100000" sy="100000" kx="0" ky="0" algn="b" rotWithShape="0" blurRad="190500" dist="12700" dir="5400000">
              <a:srgbClr val="000000">
                <a:alpha val="75000"/>
              </a:srgbClr>
            </a:outerShdw>
          </a:effectLst>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53585F"/>
        </a:solidFill>
      </p:bgPr>
    </p:bg>
    <p:spTree>
      <p:nvGrpSpPr>
        <p:cNvPr id="1" name=""/>
        <p:cNvGrpSpPr/>
        <p:nvPr/>
      </p:nvGrpSpPr>
      <p:grpSpPr>
        <a:xfrm>
          <a:off x="0" y="0"/>
          <a:ext cx="0" cy="0"/>
          <a:chOff x="0" y="0"/>
          <a:chExt cx="0" cy="0"/>
        </a:xfrm>
      </p:grpSpPr>
      <p:pic>
        <p:nvPicPr>
          <p:cNvPr id="145" name="work-at-home-massdistraction.png" descr="work-at-home-massdistraction.png"/>
          <p:cNvPicPr>
            <a:picLocks noChangeAspect="1"/>
          </p:cNvPicPr>
          <p:nvPr>
            <p:ph type="pic" idx="13"/>
          </p:nvPr>
        </p:nvPicPr>
        <p:blipFill>
          <a:blip r:embed="rId2">
            <a:extLst/>
          </a:blip>
          <a:srcRect l="0" t="0" r="1079" b="0"/>
          <a:stretch>
            <a:fillRect/>
          </a:stretch>
        </p:blipFill>
        <p:spPr>
          <a:xfrm>
            <a:off x="1487289" y="2107212"/>
            <a:ext cx="10030144" cy="6575396"/>
          </a:xfrm>
          <a:prstGeom prst="rect">
            <a:avLst/>
          </a:prstGeom>
          <a:effectLst>
            <a:outerShdw sx="100000" sy="100000" kx="0" ky="0" algn="b" rotWithShape="0" blurRad="190500" dist="12700" dir="5400000">
              <a:srgbClr val="000000">
                <a:alpha val="75000"/>
              </a:srgbClr>
            </a:outerShdw>
          </a:effectLst>
        </p:spPr>
      </p:pic>
      <p:sp>
        <p:nvSpPr>
          <p:cNvPr id="146" name="Wisdom…"/>
          <p:cNvSpPr txBox="1"/>
          <p:nvPr>
            <p:ph type="title"/>
          </p:nvPr>
        </p:nvSpPr>
        <p:spPr>
          <a:xfrm>
            <a:off x="3295692" y="215270"/>
            <a:ext cx="6413415" cy="1298779"/>
          </a:xfrm>
          <a:prstGeom prst="rect">
            <a:avLst/>
          </a:prstGeom>
        </p:spPr>
        <p:txBody>
          <a:bodyPr/>
          <a:lstStyle/>
          <a:p>
            <a:pPr defTabSz="414781">
              <a:defRPr sz="4402">
                <a:solidFill>
                  <a:srgbClr val="FFFFFF"/>
                </a:solidFill>
                <a:latin typeface="Baskerville"/>
                <a:ea typeface="Baskerville"/>
                <a:cs typeface="Baskerville"/>
                <a:sym typeface="Baskerville"/>
              </a:defRPr>
            </a:pPr>
            <a:r>
              <a:rPr sz="4260"/>
              <a:t>Wisdom</a:t>
            </a:r>
            <a:endParaRPr sz="4260"/>
          </a:p>
          <a:p>
            <a:pPr defTabSz="414781">
              <a:defRPr sz="3905">
                <a:solidFill>
                  <a:srgbClr val="FFFFFF"/>
                </a:solidFill>
                <a:latin typeface="Baskerville"/>
                <a:ea typeface="Baskerville"/>
                <a:cs typeface="Baskerville"/>
                <a:sym typeface="Baskerville"/>
              </a:defRPr>
            </a:pPr>
            <a:r>
              <a:t>Tuesday Reflection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53585F"/>
        </a:solidFill>
      </p:bgPr>
    </p:bg>
    <p:spTree>
      <p:nvGrpSpPr>
        <p:cNvPr id="1" name=""/>
        <p:cNvGrpSpPr/>
        <p:nvPr/>
      </p:nvGrpSpPr>
      <p:grpSpPr>
        <a:xfrm>
          <a:off x="0" y="0"/>
          <a:ext cx="0" cy="0"/>
          <a:chOff x="0" y="0"/>
          <a:chExt cx="0" cy="0"/>
        </a:xfrm>
      </p:grpSpPr>
      <p:pic>
        <p:nvPicPr>
          <p:cNvPr id="148" name="Image" descr="Image"/>
          <p:cNvPicPr>
            <a:picLocks noChangeAspect="1"/>
          </p:cNvPicPr>
          <p:nvPr>
            <p:ph type="pic" idx="13"/>
          </p:nvPr>
        </p:nvPicPr>
        <p:blipFill>
          <a:blip r:embed="rId2">
            <a:extLst/>
          </a:blip>
          <a:srcRect l="0" t="423" r="0" b="423"/>
          <a:stretch>
            <a:fillRect/>
          </a:stretch>
        </p:blipFill>
        <p:spPr>
          <a:xfrm>
            <a:off x="2032199" y="1817914"/>
            <a:ext cx="8940277" cy="4831179"/>
          </a:xfrm>
          <a:prstGeom prst="rect">
            <a:avLst/>
          </a:prstGeom>
          <a:effectLst>
            <a:outerShdw sx="100000" sy="100000" kx="0" ky="0" algn="b" rotWithShape="0" blurRad="190500" dist="12700" dir="5400000">
              <a:srgbClr val="000000">
                <a:alpha val="75000"/>
              </a:srgbClr>
            </a:outerShdw>
          </a:effectLst>
        </p:spPr>
      </p:pic>
      <p:sp>
        <p:nvSpPr>
          <p:cNvPr id="149" name="Wisdom…"/>
          <p:cNvSpPr txBox="1"/>
          <p:nvPr>
            <p:ph type="title"/>
          </p:nvPr>
        </p:nvSpPr>
        <p:spPr>
          <a:xfrm>
            <a:off x="3115995" y="42520"/>
            <a:ext cx="6772810" cy="1655217"/>
          </a:xfrm>
          <a:prstGeom prst="rect">
            <a:avLst/>
          </a:prstGeom>
        </p:spPr>
        <p:txBody>
          <a:bodyPr/>
          <a:lstStyle/>
          <a:p>
            <a:pPr defTabSz="525779">
              <a:defRPr sz="5580">
                <a:solidFill>
                  <a:srgbClr val="FFFFFF"/>
                </a:solidFill>
                <a:latin typeface="Baskerville"/>
                <a:ea typeface="Baskerville"/>
                <a:cs typeface="Baskerville"/>
                <a:sym typeface="Baskerville"/>
              </a:defRPr>
            </a:pPr>
            <a:r>
              <a:rPr sz="5400"/>
              <a:t>Wisdom</a:t>
            </a:r>
            <a:endParaRPr sz="5400"/>
          </a:p>
          <a:p>
            <a:pPr defTabSz="525779">
              <a:defRPr sz="5580">
                <a:solidFill>
                  <a:srgbClr val="FFFFFF"/>
                </a:solidFill>
                <a:latin typeface="Baskerville"/>
                <a:ea typeface="Baskerville"/>
                <a:cs typeface="Baskerville"/>
                <a:sym typeface="Baskerville"/>
              </a:defRPr>
            </a:pPr>
            <a:r>
              <a:rPr sz="5400"/>
              <a:t>Tuesday Prayers</a:t>
            </a:r>
          </a:p>
        </p:txBody>
      </p:sp>
      <p:sp>
        <p:nvSpPr>
          <p:cNvPr id="150" name="Let us pray for those who are beginning to revise for their public exams, that they learn the art of focusing on the goal of their studies,…"/>
          <p:cNvSpPr txBox="1"/>
          <p:nvPr/>
        </p:nvSpPr>
        <p:spPr>
          <a:xfrm>
            <a:off x="462127" y="6987808"/>
            <a:ext cx="12080547" cy="2387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3100">
                <a:solidFill>
                  <a:srgbClr val="FFFFFF"/>
                </a:solidFill>
                <a:latin typeface="Baskerville"/>
                <a:ea typeface="Baskerville"/>
                <a:cs typeface="Baskerville"/>
                <a:sym typeface="Baskerville"/>
              </a:defRPr>
            </a:pPr>
            <a:r>
              <a:t>Let us pray for those who are beginning to revise for their public exams, that they learn the art of focusing on the goal of their studies, </a:t>
            </a:r>
          </a:p>
          <a:p>
            <a:pPr defTabSz="457200">
              <a:defRPr sz="3100">
                <a:solidFill>
                  <a:srgbClr val="FFFFFF"/>
                </a:solidFill>
                <a:latin typeface="Baskerville"/>
                <a:ea typeface="Baskerville"/>
                <a:cs typeface="Baskerville"/>
                <a:sym typeface="Baskerville"/>
              </a:defRPr>
            </a:pPr>
            <a:r>
              <a:t>and avoid distractions. </a:t>
            </a:r>
          </a:p>
          <a:p>
            <a:pPr defTabSz="457200">
              <a:defRPr sz="3100">
                <a:solidFill>
                  <a:srgbClr val="FFFFFF"/>
                </a:solidFill>
                <a:latin typeface="Baskerville"/>
                <a:ea typeface="Baskerville"/>
                <a:cs typeface="Baskerville"/>
                <a:sym typeface="Baskerville"/>
              </a:defRPr>
            </a:pPr>
            <a:r>
              <a:t>Let us ask our Lady, Seat of Wisdom, to pray for them.	Hail Mary… </a:t>
            </a:r>
          </a:p>
          <a:p>
            <a:pPr defTabSz="457200">
              <a:defRPr sz="3100">
                <a:solidFill>
                  <a:srgbClr val="FFFFFF"/>
                </a:solidFill>
                <a:latin typeface="Baskerville"/>
                <a:ea typeface="Baskerville"/>
                <a:cs typeface="Baskerville"/>
                <a:sym typeface="Baskerville"/>
              </a:defRPr>
            </a:pPr>
            <a:r>
              <a:t>St Thomas Aquinas: Pray for us		In the name…</a:t>
            </a:r>
          </a:p>
        </p:txBody>
      </p:sp>
      <p:sp>
        <p:nvSpPr>
          <p:cNvPr id="151" name="Maleki"/>
          <p:cNvSpPr txBox="1"/>
          <p:nvPr/>
        </p:nvSpPr>
        <p:spPr>
          <a:xfrm>
            <a:off x="11261301" y="6352734"/>
            <a:ext cx="676313" cy="35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1800">
                <a:solidFill>
                  <a:srgbClr val="FFFFFF"/>
                </a:solidFill>
                <a:latin typeface="Baskerville"/>
                <a:ea typeface="Baskerville"/>
                <a:cs typeface="Baskerville"/>
                <a:sym typeface="Baskerville"/>
              </a:defRPr>
            </a:lvl1pPr>
          </a:lstStyle>
          <a:p>
            <a:pPr/>
            <a:r>
              <a:t>Maleki</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53585F"/>
        </a:solidFill>
      </p:bgPr>
    </p:bg>
    <p:spTree>
      <p:nvGrpSpPr>
        <p:cNvPr id="1" name=""/>
        <p:cNvGrpSpPr/>
        <p:nvPr/>
      </p:nvGrpSpPr>
      <p:grpSpPr>
        <a:xfrm>
          <a:off x="0" y="0"/>
          <a:ext cx="0" cy="0"/>
          <a:chOff x="0" y="0"/>
          <a:chExt cx="0" cy="0"/>
        </a:xfrm>
      </p:grpSpPr>
      <p:pic>
        <p:nvPicPr>
          <p:cNvPr id="153" name="kariye_pantocrator.jpg" descr="kariye_pantocrator.jpg"/>
          <p:cNvPicPr>
            <a:picLocks noChangeAspect="1"/>
          </p:cNvPicPr>
          <p:nvPr>
            <p:ph type="pic" idx="13"/>
          </p:nvPr>
        </p:nvPicPr>
        <p:blipFill>
          <a:blip r:embed="rId2">
            <a:extLst/>
          </a:blip>
          <a:srcRect l="77" t="505" r="1452" b="6689"/>
          <a:stretch>
            <a:fillRect/>
          </a:stretch>
        </p:blipFill>
        <p:spPr>
          <a:xfrm>
            <a:off x="1313457" y="1999153"/>
            <a:ext cx="10377736" cy="6713285"/>
          </a:xfrm>
          <a:prstGeom prst="rect">
            <a:avLst/>
          </a:prstGeom>
          <a:effectLst>
            <a:outerShdw sx="100000" sy="100000" kx="0" ky="0" algn="b" rotWithShape="0" blurRad="190500" dist="12700" dir="5400000">
              <a:srgbClr val="000000">
                <a:alpha val="75000"/>
              </a:srgbClr>
            </a:outerShdw>
          </a:effectLst>
        </p:spPr>
      </p:pic>
      <p:sp>
        <p:nvSpPr>
          <p:cNvPr id="154" name="Wisdom…"/>
          <p:cNvSpPr txBox="1"/>
          <p:nvPr>
            <p:ph type="title"/>
          </p:nvPr>
        </p:nvSpPr>
        <p:spPr>
          <a:xfrm>
            <a:off x="3294042" y="249909"/>
            <a:ext cx="6416717" cy="1479904"/>
          </a:xfrm>
          <a:prstGeom prst="rect">
            <a:avLst/>
          </a:prstGeom>
        </p:spPr>
        <p:txBody>
          <a:bodyPr/>
          <a:lstStyle/>
          <a:p>
            <a:pPr defTabSz="490727">
              <a:defRPr sz="5208">
                <a:solidFill>
                  <a:srgbClr val="FFFFFF"/>
                </a:solidFill>
                <a:latin typeface="Baskerville"/>
                <a:ea typeface="Baskerville"/>
                <a:cs typeface="Baskerville"/>
                <a:sym typeface="Baskerville"/>
              </a:defRPr>
            </a:pPr>
            <a:r>
              <a:rPr sz="5040"/>
              <a:t>Wisdom</a:t>
            </a:r>
            <a:endParaRPr sz="5040"/>
          </a:p>
          <a:p>
            <a:pPr defTabSz="490727">
              <a:defRPr sz="4619">
                <a:solidFill>
                  <a:srgbClr val="FFFFFF"/>
                </a:solidFill>
                <a:latin typeface="Baskerville"/>
                <a:ea typeface="Baskerville"/>
                <a:cs typeface="Baskerville"/>
                <a:sym typeface="Baskerville"/>
              </a:defRPr>
            </a:pPr>
            <a:r>
              <a:t>Wednesday Reflection</a:t>
            </a:r>
          </a:p>
        </p:txBody>
      </p:sp>
      <p:sp>
        <p:nvSpPr>
          <p:cNvPr id="155" name="Hagia Sophia"/>
          <p:cNvSpPr txBox="1"/>
          <p:nvPr/>
        </p:nvSpPr>
        <p:spPr>
          <a:xfrm>
            <a:off x="5839767" y="8981635"/>
            <a:ext cx="1325266"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000">
                <a:solidFill>
                  <a:srgbClr val="FFFFFF"/>
                </a:solidFill>
                <a:latin typeface="Baskerville"/>
                <a:ea typeface="Baskerville"/>
                <a:cs typeface="Baskerville"/>
                <a:sym typeface="Baskerville"/>
              </a:defRPr>
            </a:lvl1pPr>
          </a:lstStyle>
          <a:p>
            <a:pPr/>
            <a:r>
              <a:t>Hagia Sophia</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53585F"/>
        </a:solidFill>
      </p:bgPr>
    </p:bg>
    <p:spTree>
      <p:nvGrpSpPr>
        <p:cNvPr id="1" name=""/>
        <p:cNvGrpSpPr/>
        <p:nvPr/>
      </p:nvGrpSpPr>
      <p:grpSpPr>
        <a:xfrm>
          <a:off x="0" y="0"/>
          <a:ext cx="0" cy="0"/>
          <a:chOff x="0" y="0"/>
          <a:chExt cx="0" cy="0"/>
        </a:xfrm>
      </p:grpSpPr>
      <p:pic>
        <p:nvPicPr>
          <p:cNvPr id="157" name="kariye_pantocrator.jpg" descr="kariye_pantocrator.jpg"/>
          <p:cNvPicPr>
            <a:picLocks noChangeAspect="1"/>
          </p:cNvPicPr>
          <p:nvPr>
            <p:ph type="pic" idx="13"/>
          </p:nvPr>
        </p:nvPicPr>
        <p:blipFill>
          <a:blip r:embed="rId2">
            <a:extLst/>
          </a:blip>
          <a:srcRect l="21949" t="0" r="21949" b="7519"/>
          <a:stretch>
            <a:fillRect/>
          </a:stretch>
        </p:blipFill>
        <p:spPr>
          <a:xfrm>
            <a:off x="6496645" y="2820653"/>
            <a:ext cx="5472512" cy="6192194"/>
          </a:xfrm>
          <a:prstGeom prst="rect">
            <a:avLst/>
          </a:prstGeom>
          <a:effectLst>
            <a:outerShdw sx="100000" sy="100000" kx="0" ky="0" algn="b" rotWithShape="0" blurRad="190500" dist="12700" dir="5400000">
              <a:srgbClr val="000000">
                <a:alpha val="75000"/>
              </a:srgbClr>
            </a:outerShdw>
          </a:effectLst>
        </p:spPr>
      </p:pic>
      <p:sp>
        <p:nvSpPr>
          <p:cNvPr id="158" name="Wisdom…"/>
          <p:cNvSpPr txBox="1"/>
          <p:nvPr>
            <p:ph type="title"/>
          </p:nvPr>
        </p:nvSpPr>
        <p:spPr>
          <a:xfrm>
            <a:off x="3354499" y="136089"/>
            <a:ext cx="6295802" cy="1540116"/>
          </a:xfrm>
          <a:prstGeom prst="rect">
            <a:avLst/>
          </a:prstGeom>
        </p:spPr>
        <p:txBody>
          <a:bodyPr/>
          <a:lstStyle/>
          <a:p>
            <a:pPr defTabSz="554990">
              <a:defRPr sz="5890">
                <a:solidFill>
                  <a:srgbClr val="FFFFFF"/>
                </a:solidFill>
                <a:latin typeface="Baskerville"/>
                <a:ea typeface="Baskerville"/>
                <a:cs typeface="Baskerville"/>
                <a:sym typeface="Baskerville"/>
              </a:defRPr>
            </a:pPr>
            <a:r>
              <a:rPr sz="4940"/>
              <a:t>Wisdom</a:t>
            </a:r>
            <a:endParaRPr sz="4940"/>
          </a:p>
          <a:p>
            <a:pPr defTabSz="554990">
              <a:defRPr sz="5890">
                <a:solidFill>
                  <a:srgbClr val="FFFFFF"/>
                </a:solidFill>
                <a:latin typeface="Baskerville"/>
                <a:ea typeface="Baskerville"/>
                <a:cs typeface="Baskerville"/>
                <a:sym typeface="Baskerville"/>
              </a:defRPr>
            </a:pPr>
            <a:r>
              <a:rPr sz="4940"/>
              <a:t>Wednesday Prayers</a:t>
            </a:r>
          </a:p>
        </p:txBody>
      </p:sp>
      <p:sp>
        <p:nvSpPr>
          <p:cNvPr id="159" name="Let us ask Him to come near to us in our studies and in our searching for the Truth, as we say together……"/>
          <p:cNvSpPr txBox="1"/>
          <p:nvPr/>
        </p:nvSpPr>
        <p:spPr>
          <a:xfrm>
            <a:off x="650191" y="2851150"/>
            <a:ext cx="5020621" cy="554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2900">
                <a:solidFill>
                  <a:srgbClr val="FFFFFF"/>
                </a:solidFill>
                <a:latin typeface="Baskerville"/>
                <a:ea typeface="Baskerville"/>
                <a:cs typeface="Baskerville"/>
                <a:sym typeface="Baskerville"/>
              </a:defRPr>
            </a:pPr>
          </a:p>
          <a:p>
            <a:pPr algn="l" defTabSz="457200">
              <a:defRPr sz="2900">
                <a:solidFill>
                  <a:srgbClr val="FFFFFF"/>
                </a:solidFill>
                <a:latin typeface="Baskerville"/>
                <a:ea typeface="Baskerville"/>
                <a:cs typeface="Baskerville"/>
                <a:sym typeface="Baskerville"/>
              </a:defRPr>
            </a:pPr>
            <a:r>
              <a:t>Let us ask Him to come near to us in our studies and in our searching for the Truth, as we say together…</a:t>
            </a:r>
          </a:p>
          <a:p>
            <a:pPr algn="l" defTabSz="457200">
              <a:defRPr sz="2900">
                <a:solidFill>
                  <a:srgbClr val="FFFFFF"/>
                </a:solidFill>
                <a:latin typeface="Baskerville"/>
                <a:ea typeface="Baskerville"/>
                <a:cs typeface="Baskerville"/>
                <a:sym typeface="Baskerville"/>
              </a:defRPr>
            </a:pPr>
          </a:p>
          <a:p>
            <a:pPr algn="l" defTabSz="457200">
              <a:defRPr sz="2900">
                <a:solidFill>
                  <a:srgbClr val="FFFFFF"/>
                </a:solidFill>
                <a:latin typeface="Baskerville"/>
                <a:ea typeface="Baskerville"/>
                <a:cs typeface="Baskerville"/>
                <a:sym typeface="Baskerville"/>
              </a:defRPr>
            </a:pPr>
            <a:r>
              <a:t>Our Father…</a:t>
            </a:r>
          </a:p>
          <a:p>
            <a:pPr algn="l" defTabSz="457200">
              <a:defRPr sz="2900">
                <a:solidFill>
                  <a:srgbClr val="FFFFFF"/>
                </a:solidFill>
                <a:latin typeface="Baskerville"/>
                <a:ea typeface="Baskerville"/>
                <a:cs typeface="Baskerville"/>
                <a:sym typeface="Baskerville"/>
              </a:defRPr>
            </a:pPr>
            <a:r>
              <a:t>	</a:t>
            </a:r>
          </a:p>
          <a:p>
            <a:pPr algn="l" defTabSz="457200">
              <a:defRPr sz="2900">
                <a:solidFill>
                  <a:srgbClr val="FFFFFF"/>
                </a:solidFill>
                <a:latin typeface="Baskerville"/>
                <a:ea typeface="Baskerville"/>
                <a:cs typeface="Baskerville"/>
                <a:sym typeface="Baskerville"/>
              </a:defRPr>
            </a:pPr>
            <a:r>
              <a:t>St. Philip: Pray for us.    </a:t>
            </a:r>
          </a:p>
          <a:p>
            <a:pPr algn="l" defTabSz="457200">
              <a:defRPr sz="2900">
                <a:solidFill>
                  <a:srgbClr val="FFFFFF"/>
                </a:solidFill>
                <a:latin typeface="Baskerville"/>
                <a:ea typeface="Baskerville"/>
                <a:cs typeface="Baskerville"/>
                <a:sym typeface="Baskerville"/>
              </a:defRPr>
            </a:pPr>
            <a:r>
              <a:rPr i="1"/>
              <a:t>House Saint:</a:t>
            </a:r>
            <a:r>
              <a:t> Pray for us. </a:t>
            </a:r>
          </a:p>
          <a:p>
            <a:pPr algn="l" defTabSz="457200">
              <a:defRPr sz="2900">
                <a:solidFill>
                  <a:srgbClr val="FFFFFF"/>
                </a:solidFill>
                <a:latin typeface="Baskerville"/>
                <a:ea typeface="Baskerville"/>
                <a:cs typeface="Baskerville"/>
                <a:sym typeface="Baskerville"/>
              </a:defRPr>
            </a:pPr>
            <a:r>
              <a:t>In the name of the Father, and of the Son, and of the Holy Spirit. Amen.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53585F"/>
        </a:solidFill>
      </p:bgPr>
    </p:bg>
    <p:spTree>
      <p:nvGrpSpPr>
        <p:cNvPr id="1" name=""/>
        <p:cNvGrpSpPr/>
        <p:nvPr/>
      </p:nvGrpSpPr>
      <p:grpSpPr>
        <a:xfrm>
          <a:off x="0" y="0"/>
          <a:ext cx="0" cy="0"/>
          <a:chOff x="0" y="0"/>
          <a:chExt cx="0" cy="0"/>
        </a:xfrm>
      </p:grpSpPr>
      <p:pic>
        <p:nvPicPr>
          <p:cNvPr id="161" name="Image" descr="Image"/>
          <p:cNvPicPr>
            <a:picLocks noChangeAspect="1"/>
          </p:cNvPicPr>
          <p:nvPr>
            <p:ph type="pic" idx="13"/>
          </p:nvPr>
        </p:nvPicPr>
        <p:blipFill>
          <a:blip r:embed="rId2">
            <a:extLst/>
          </a:blip>
          <a:srcRect l="0" t="0" r="0" b="0"/>
          <a:stretch>
            <a:fillRect/>
          </a:stretch>
        </p:blipFill>
        <p:spPr>
          <a:xfrm>
            <a:off x="2695533" y="1402586"/>
            <a:ext cx="7835586" cy="5989333"/>
          </a:xfrm>
          <a:prstGeom prst="rect">
            <a:avLst/>
          </a:prstGeom>
          <a:effectLst>
            <a:outerShdw sx="100000" sy="100000" kx="0" ky="0" algn="b" rotWithShape="0" blurRad="190500" dist="12700" dir="5400000">
              <a:srgbClr val="000000">
                <a:alpha val="75000"/>
              </a:srgbClr>
            </a:outerShdw>
          </a:effectLst>
        </p:spPr>
      </p:pic>
      <p:sp>
        <p:nvSpPr>
          <p:cNvPr id="162" name="Wisdom…"/>
          <p:cNvSpPr txBox="1"/>
          <p:nvPr/>
        </p:nvSpPr>
        <p:spPr>
          <a:xfrm>
            <a:off x="3808512" y="68846"/>
            <a:ext cx="5609546" cy="124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900">
                <a:solidFill>
                  <a:srgbClr val="FFFFFF"/>
                </a:solidFill>
                <a:latin typeface="Baskerville"/>
                <a:ea typeface="Baskerville"/>
                <a:cs typeface="Baskerville"/>
                <a:sym typeface="Baskerville"/>
              </a:defRPr>
            </a:pPr>
            <a:r>
              <a:t>Wisdom</a:t>
            </a:r>
          </a:p>
          <a:p>
            <a:pPr>
              <a:defRPr sz="3900">
                <a:solidFill>
                  <a:srgbClr val="FFFFFF"/>
                </a:solidFill>
                <a:latin typeface="Baskerville"/>
                <a:ea typeface="Baskerville"/>
                <a:cs typeface="Baskerville"/>
                <a:sym typeface="Baskerville"/>
              </a:defRPr>
            </a:pPr>
            <a:r>
              <a:t>Thursday Rosary</a:t>
            </a:r>
          </a:p>
        </p:txBody>
      </p:sp>
      <p:sp>
        <p:nvSpPr>
          <p:cNvPr id="163" name="The Fifth Joyful Mystery:…"/>
          <p:cNvSpPr txBox="1"/>
          <p:nvPr/>
        </p:nvSpPr>
        <p:spPr>
          <a:xfrm>
            <a:off x="245558" y="7481039"/>
            <a:ext cx="12513684" cy="200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cap="small" sz="2800">
                <a:solidFill>
                  <a:srgbClr val="FFFFFF"/>
                </a:solidFill>
                <a:latin typeface="Baskerville SemiBold"/>
                <a:ea typeface="Baskerville SemiBold"/>
                <a:cs typeface="Baskerville SemiBold"/>
                <a:sym typeface="Baskerville SemiBold"/>
              </a:defRPr>
            </a:pPr>
            <a:r>
              <a:t>The Fifth Joyful Mystery:</a:t>
            </a:r>
          </a:p>
          <a:p>
            <a:pPr defTabSz="457200">
              <a:defRPr cap="small" sz="2800">
                <a:solidFill>
                  <a:srgbClr val="FFFFFF"/>
                </a:solidFill>
                <a:latin typeface="Baskerville SemiBold"/>
                <a:ea typeface="Baskerville SemiBold"/>
                <a:cs typeface="Baskerville SemiBold"/>
                <a:sym typeface="Baskerville SemiBold"/>
              </a:defRPr>
            </a:pPr>
            <a:r>
              <a:t>THE FINDING OF JESUS IN THE TEMPLE </a:t>
            </a:r>
          </a:p>
          <a:p>
            <a:pPr defTabSz="457200">
              <a:defRPr cap="small" sz="2800">
                <a:solidFill>
                  <a:srgbClr val="FFFFFF"/>
                </a:solidFill>
                <a:latin typeface="Baskerville SemiBold"/>
                <a:ea typeface="Baskerville SemiBold"/>
                <a:cs typeface="Baskerville SemiBold"/>
                <a:sym typeface="Baskerville SemiBold"/>
              </a:defRPr>
            </a:pPr>
          </a:p>
          <a:p>
            <a:pPr defTabSz="450000">
              <a:defRPr i="1" sz="2400">
                <a:solidFill>
                  <a:srgbClr val="FFFFFF"/>
                </a:solidFill>
                <a:latin typeface="Baskerville"/>
                <a:ea typeface="Baskerville"/>
                <a:cs typeface="Baskerville"/>
                <a:sym typeface="Baskerville"/>
              </a:defRPr>
            </a:pPr>
            <a:r>
              <a:t>After three days Mary and Joseph found Jesus in the Temple, sitting among the teachers, listening to them and asking them questions. And all who heard him were amazed at his understanding and his answers.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53585F"/>
        </a:solidFill>
      </p:bgPr>
    </p:bg>
    <p:spTree>
      <p:nvGrpSpPr>
        <p:cNvPr id="1" name=""/>
        <p:cNvGrpSpPr/>
        <p:nvPr/>
      </p:nvGrpSpPr>
      <p:grpSpPr>
        <a:xfrm>
          <a:off x="0" y="0"/>
          <a:ext cx="0" cy="0"/>
          <a:chOff x="0" y="0"/>
          <a:chExt cx="0" cy="0"/>
        </a:xfrm>
      </p:grpSpPr>
      <p:pic>
        <p:nvPicPr>
          <p:cNvPr id="165" name="Image" descr="Image"/>
          <p:cNvPicPr>
            <a:picLocks noChangeAspect="1"/>
          </p:cNvPicPr>
          <p:nvPr>
            <p:ph type="pic" idx="13"/>
          </p:nvPr>
        </p:nvPicPr>
        <p:blipFill>
          <a:blip r:embed="rId2">
            <a:extLst/>
          </a:blip>
          <a:srcRect l="1249" t="923" r="1249" b="923"/>
          <a:stretch>
            <a:fillRect/>
          </a:stretch>
        </p:blipFill>
        <p:spPr>
          <a:xfrm>
            <a:off x="8207046" y="963215"/>
            <a:ext cx="2996235" cy="7827180"/>
          </a:xfrm>
          <a:prstGeom prst="rect">
            <a:avLst/>
          </a:prstGeom>
        </p:spPr>
      </p:pic>
      <p:sp>
        <p:nvSpPr>
          <p:cNvPr id="166" name="Friday Prayer"/>
          <p:cNvSpPr txBox="1"/>
          <p:nvPr/>
        </p:nvSpPr>
        <p:spPr>
          <a:xfrm>
            <a:off x="4825488" y="190358"/>
            <a:ext cx="3353824" cy="749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500">
                <a:solidFill>
                  <a:srgbClr val="FFFFFF"/>
                </a:solidFill>
                <a:latin typeface="Baskerville"/>
                <a:ea typeface="Baskerville"/>
                <a:cs typeface="Baskerville"/>
                <a:sym typeface="Baskerville"/>
              </a:defRPr>
            </a:lvl1pPr>
          </a:lstStyle>
          <a:p>
            <a:pPr/>
            <a:r>
              <a:t>Friday Prayer </a:t>
            </a:r>
          </a:p>
        </p:txBody>
      </p:sp>
      <p:sp>
        <p:nvSpPr>
          <p:cNvPr id="167" name="Remember that you can go to the Chapel for Confession this lunchtime.…"/>
          <p:cNvSpPr txBox="1"/>
          <p:nvPr/>
        </p:nvSpPr>
        <p:spPr>
          <a:xfrm>
            <a:off x="184241" y="1092200"/>
            <a:ext cx="6300188" cy="756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i="1" sz="1900">
                <a:solidFill>
                  <a:srgbClr val="FFFFFF"/>
                </a:solidFill>
                <a:latin typeface="Baskerville"/>
                <a:ea typeface="Baskerville"/>
                <a:cs typeface="Baskerville"/>
                <a:sym typeface="Baskerville"/>
              </a:defRPr>
            </a:pPr>
            <a:r>
              <a:t>Remember that you can go to the Chapel for Confession this lunchtime.</a:t>
            </a:r>
          </a:p>
          <a:p>
            <a:pPr>
              <a:defRPr sz="2400">
                <a:solidFill>
                  <a:srgbClr val="FFFFFF"/>
                </a:solidFill>
                <a:latin typeface="Baskerville"/>
                <a:ea typeface="Baskerville"/>
                <a:cs typeface="Baskerville"/>
                <a:sym typeface="Baskerville"/>
              </a:defRPr>
            </a:pPr>
          </a:p>
          <a:p>
            <a:pPr>
              <a:defRPr b="1" sz="2700">
                <a:solidFill>
                  <a:srgbClr val="FFFFFF"/>
                </a:solidFill>
                <a:latin typeface="Baskerville"/>
                <a:ea typeface="Baskerville"/>
                <a:cs typeface="Baskerville"/>
                <a:sym typeface="Baskerville"/>
              </a:defRPr>
            </a:pPr>
            <a:r>
              <a:t>ST THOMAS’S PRAYER FOR STUDENTS</a:t>
            </a:r>
          </a:p>
          <a:p>
            <a:pPr>
              <a:defRPr sz="2400">
                <a:solidFill>
                  <a:srgbClr val="FFFFFF"/>
                </a:solidFill>
                <a:latin typeface="Baskerville"/>
                <a:ea typeface="Baskerville"/>
                <a:cs typeface="Baskerville"/>
                <a:sym typeface="Baskerville"/>
              </a:defRPr>
            </a:pPr>
          </a:p>
          <a:p>
            <a:pPr>
              <a:defRPr sz="2400">
                <a:solidFill>
                  <a:srgbClr val="FFFFFF"/>
                </a:solidFill>
                <a:latin typeface="Baskerville"/>
                <a:ea typeface="Baskerville"/>
                <a:cs typeface="Baskerville"/>
                <a:sym typeface="Baskerville"/>
              </a:defRPr>
            </a:pPr>
            <a:r>
              <a:t>Ineffable Creator, </a:t>
            </a:r>
          </a:p>
          <a:p>
            <a:pPr>
              <a:defRPr sz="2400">
                <a:solidFill>
                  <a:srgbClr val="FFFFFF"/>
                </a:solidFill>
                <a:latin typeface="Baskerville"/>
                <a:ea typeface="Baskerville"/>
                <a:cs typeface="Baskerville"/>
                <a:sym typeface="Baskerville"/>
              </a:defRPr>
            </a:pPr>
            <a:r>
              <a:t>Pour forth a ray of Your brightness </a:t>
            </a:r>
          </a:p>
          <a:p>
            <a:pPr>
              <a:defRPr sz="2400">
                <a:solidFill>
                  <a:srgbClr val="FFFFFF"/>
                </a:solidFill>
                <a:latin typeface="Baskerville"/>
                <a:ea typeface="Baskerville"/>
                <a:cs typeface="Baskerville"/>
                <a:sym typeface="Baskerville"/>
              </a:defRPr>
            </a:pPr>
            <a:r>
              <a:t>into the darkened places of my mind;</a:t>
            </a:r>
          </a:p>
          <a:p>
            <a:pPr>
              <a:defRPr sz="2400">
                <a:solidFill>
                  <a:srgbClr val="FFFFFF"/>
                </a:solidFill>
                <a:latin typeface="Baskerville"/>
                <a:ea typeface="Baskerville"/>
                <a:cs typeface="Baskerville"/>
                <a:sym typeface="Baskerville"/>
              </a:defRPr>
            </a:pPr>
            <a:r>
              <a:t>disperse from my soul the twofold darkness into which I was born: </a:t>
            </a:r>
          </a:p>
          <a:p>
            <a:pPr>
              <a:defRPr sz="2400">
                <a:solidFill>
                  <a:srgbClr val="FFFFFF"/>
                </a:solidFill>
                <a:latin typeface="Baskerville"/>
                <a:ea typeface="Baskerville"/>
                <a:cs typeface="Baskerville"/>
                <a:sym typeface="Baskerville"/>
              </a:defRPr>
            </a:pPr>
            <a:r>
              <a:t>sin and ignorance.</a:t>
            </a:r>
          </a:p>
          <a:p>
            <a:pPr>
              <a:defRPr sz="2400">
                <a:solidFill>
                  <a:srgbClr val="FFFFFF"/>
                </a:solidFill>
                <a:latin typeface="Baskerville"/>
                <a:ea typeface="Baskerville"/>
                <a:cs typeface="Baskerville"/>
                <a:sym typeface="Baskerville"/>
              </a:defRPr>
            </a:pPr>
            <a:r>
              <a:t>You make eloquent the tongues of infants; </a:t>
            </a:r>
          </a:p>
          <a:p>
            <a:pPr>
              <a:defRPr sz="2400">
                <a:solidFill>
                  <a:srgbClr val="FFFFFF"/>
                </a:solidFill>
                <a:latin typeface="Baskerville"/>
                <a:ea typeface="Baskerville"/>
                <a:cs typeface="Baskerville"/>
                <a:sym typeface="Baskerville"/>
              </a:defRPr>
            </a:pPr>
            <a:r>
              <a:t>Refine my speech </a:t>
            </a:r>
          </a:p>
          <a:p>
            <a:pPr>
              <a:defRPr sz="2400">
                <a:solidFill>
                  <a:srgbClr val="FFFFFF"/>
                </a:solidFill>
                <a:latin typeface="Baskerville"/>
                <a:ea typeface="Baskerville"/>
                <a:cs typeface="Baskerville"/>
                <a:sym typeface="Baskerville"/>
              </a:defRPr>
            </a:pPr>
            <a:r>
              <a:t>and pour forth upon my lips </a:t>
            </a:r>
          </a:p>
          <a:p>
            <a:pPr>
              <a:defRPr sz="2400">
                <a:solidFill>
                  <a:srgbClr val="FFFFFF"/>
                </a:solidFill>
                <a:latin typeface="Baskerville"/>
                <a:ea typeface="Baskerville"/>
                <a:cs typeface="Baskerville"/>
                <a:sym typeface="Baskerville"/>
              </a:defRPr>
            </a:pPr>
            <a:r>
              <a:t>the goodness of Your blessing.</a:t>
            </a:r>
          </a:p>
          <a:p>
            <a:pPr>
              <a:defRPr sz="2400">
                <a:solidFill>
                  <a:srgbClr val="FFFFFF"/>
                </a:solidFill>
                <a:latin typeface="Baskerville"/>
                <a:ea typeface="Baskerville"/>
                <a:cs typeface="Baskerville"/>
                <a:sym typeface="Baskerville"/>
              </a:defRPr>
            </a:pPr>
            <a:r>
              <a:t>Grant to me keenness of mind,  </a:t>
            </a:r>
          </a:p>
          <a:p>
            <a:pPr>
              <a:defRPr sz="2400">
                <a:solidFill>
                  <a:srgbClr val="FFFFFF"/>
                </a:solidFill>
                <a:latin typeface="Baskerville"/>
                <a:ea typeface="Baskerville"/>
                <a:cs typeface="Baskerville"/>
                <a:sym typeface="Baskerville"/>
              </a:defRPr>
            </a:pPr>
            <a:r>
              <a:t>capacity to remember, skill in learning, </a:t>
            </a:r>
          </a:p>
          <a:p>
            <a:pPr>
              <a:defRPr sz="2400">
                <a:solidFill>
                  <a:srgbClr val="FFFFFF"/>
                </a:solidFill>
                <a:latin typeface="Baskerville"/>
                <a:ea typeface="Baskerville"/>
                <a:cs typeface="Baskerville"/>
                <a:sym typeface="Baskerville"/>
              </a:defRPr>
            </a:pPr>
            <a:r>
              <a:t>subtlety to interpret, and eloquence in speech.  </a:t>
            </a:r>
          </a:p>
          <a:p>
            <a:pPr>
              <a:defRPr sz="2400">
                <a:solidFill>
                  <a:srgbClr val="FFFFFF"/>
                </a:solidFill>
                <a:latin typeface="Baskerville"/>
                <a:ea typeface="Baskerville"/>
                <a:cs typeface="Baskerville"/>
                <a:sym typeface="Baskerville"/>
              </a:defRPr>
            </a:pPr>
            <a:r>
              <a:t>May You guide the beginning of my work,  </a:t>
            </a:r>
          </a:p>
          <a:p>
            <a:pPr>
              <a:defRPr sz="2400">
                <a:solidFill>
                  <a:srgbClr val="FFFFFF"/>
                </a:solidFill>
                <a:latin typeface="Baskerville"/>
                <a:ea typeface="Baskerville"/>
                <a:cs typeface="Baskerville"/>
                <a:sym typeface="Baskerville"/>
              </a:defRPr>
            </a:pPr>
            <a:r>
              <a:t>direct its progress, and bring it to completion.  </a:t>
            </a:r>
          </a:p>
          <a:p>
            <a:pPr>
              <a:defRPr sz="2400">
                <a:solidFill>
                  <a:srgbClr val="FFFFFF"/>
                </a:solidFill>
                <a:latin typeface="Baskerville"/>
                <a:ea typeface="Baskerville"/>
                <a:cs typeface="Baskerville"/>
                <a:sym typeface="Baskerville"/>
              </a:defRPr>
            </a:pPr>
            <a:r>
              <a:t>Amen.</a:t>
            </a:r>
          </a:p>
        </p:txBody>
      </p:sp>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