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One</a:t>
            </a:r>
            <a:endParaRPr sz="2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Two</a:t>
            </a:r>
            <a:endParaRPr sz="2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Three</a:t>
            </a:r>
            <a:endParaRPr sz="2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Four</a:t>
            </a:r>
            <a:endParaRPr sz="2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34" name="Temperance copy.001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7" name="Shape 3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38" name="Temperance copy.00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1" name="Shape 4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42" name="Temperance copy.003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46" name="Temperance copy.004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9" name="Shape 4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50" name="Temperance copy.005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3" name="Shape 5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54" name="Temperance copy.006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58" name="Temperance copy.007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1" name="Shape 6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62" name="Temperance copy.008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