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0871.jpg" descr="IMG_087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658" r="0" b="658"/>
          <a:stretch>
            <a:fillRect/>
          </a:stretch>
        </p:blipFill>
        <p:spPr>
          <a:xfrm>
            <a:off x="3998714" y="2141537"/>
            <a:ext cx="5007258" cy="6968969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38" name="St. John Henry Newman…"/>
          <p:cNvSpPr txBox="1"/>
          <p:nvPr>
            <p:ph type="title"/>
          </p:nvPr>
        </p:nvSpPr>
        <p:spPr>
          <a:xfrm>
            <a:off x="1992368" y="214254"/>
            <a:ext cx="9020064" cy="1777286"/>
          </a:xfrm>
          <a:prstGeom prst="rect">
            <a:avLst/>
          </a:prstGeom>
        </p:spPr>
        <p:txBody>
          <a:bodyPr/>
          <a:lstStyle/>
          <a:p>
            <a:pPr defTabSz="578358">
              <a:defRPr sz="613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John Henry Newman </a:t>
            </a:r>
          </a:p>
          <a:p>
            <a:pPr defTabSz="578358">
              <a:defRPr sz="613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445"/>
              <a:t>Monday 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. John Henry Newman…"/>
          <p:cNvSpPr txBox="1"/>
          <p:nvPr>
            <p:ph type="title"/>
          </p:nvPr>
        </p:nvSpPr>
        <p:spPr>
          <a:xfrm>
            <a:off x="3453573" y="123278"/>
            <a:ext cx="6772809" cy="1205210"/>
          </a:xfrm>
          <a:prstGeom prst="rect">
            <a:avLst/>
          </a:prstGeom>
        </p:spPr>
        <p:txBody>
          <a:bodyPr/>
          <a:lstStyle/>
          <a:p>
            <a:pPr defTabSz="397256">
              <a:defRPr sz="421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012"/>
              <a:t> St. John Henry Newman </a:t>
            </a:r>
            <a:endParaRPr sz="4012"/>
          </a:p>
          <a:p>
            <a:pPr defTabSz="397256">
              <a:defRPr sz="421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3536"/>
              <a:t>Monday Prayer</a:t>
            </a:r>
          </a:p>
        </p:txBody>
      </p:sp>
      <p:sp>
        <p:nvSpPr>
          <p:cNvPr id="141" name="In a poem, Saint John Henry wrote: ‘Lead kindly light amid the encircling gloom, lead Thou me on.’…"/>
          <p:cNvSpPr txBox="1"/>
          <p:nvPr/>
        </p:nvSpPr>
        <p:spPr>
          <a:xfrm>
            <a:off x="871325" y="6541449"/>
            <a:ext cx="11937305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a poem, Saint John Henry wrote: ‘</a:t>
            </a:r>
            <a:r>
              <a:rPr i="1"/>
              <a:t>Lead kindly light amid the encircling gloom, lead Thou me on</a:t>
            </a:r>
            <a:r>
              <a:t>.’ 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we too might look towards Christ as our guiding light, when we seem lost and in the dark.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			St. John Henry Newman: Pray for us.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</a:t>
            </a:r>
            <a:r>
              <a:t>: Pray for us.		In the name of the Father…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200" r="0" b="1200"/>
          <a:stretch>
            <a:fillRect/>
          </a:stretch>
        </p:blipFill>
        <p:spPr>
          <a:xfrm>
            <a:off x="2622946" y="1445371"/>
            <a:ext cx="7759069" cy="49790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3" name="Holman Hunt"/>
          <p:cNvSpPr txBox="1"/>
          <p:nvPr/>
        </p:nvSpPr>
        <p:spPr>
          <a:xfrm>
            <a:off x="10579293" y="6049915"/>
            <a:ext cx="13033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Holman Hunt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643" r="0" b="1643"/>
          <a:stretch>
            <a:fillRect/>
          </a:stretch>
        </p:blipFill>
        <p:spPr>
          <a:xfrm>
            <a:off x="4002087" y="2315567"/>
            <a:ext cx="5000509" cy="6621253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6" name="St. John Henry Newman  Tuesday Reflection"/>
          <p:cNvSpPr txBox="1"/>
          <p:nvPr>
            <p:ph type="title"/>
          </p:nvPr>
        </p:nvSpPr>
        <p:spPr>
          <a:xfrm>
            <a:off x="3115995" y="124017"/>
            <a:ext cx="6772810" cy="2073294"/>
          </a:xfrm>
          <a:prstGeom prst="rect">
            <a:avLst/>
          </a:prstGeom>
        </p:spPr>
        <p:txBody>
          <a:bodyPr/>
          <a:lstStyle/>
          <a:p>
            <a:pPr defTabSz="519937">
              <a:defRPr sz="551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251"/>
              <a:t>St. John Henry Newman</a:t>
            </a:r>
            <a:r>
              <a:t>  </a:t>
            </a:r>
            <a:r>
              <a:rPr sz="4895"/>
              <a:t>Tuesday Reflection</a:t>
            </a:r>
          </a:p>
        </p:txBody>
      </p:sp>
      <p:sp>
        <p:nvSpPr>
          <p:cNvPr id="147" name="Blake"/>
          <p:cNvSpPr txBox="1"/>
          <p:nvPr/>
        </p:nvSpPr>
        <p:spPr>
          <a:xfrm>
            <a:off x="6210312" y="9054889"/>
            <a:ext cx="5841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Blake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t. John Henry Newman…"/>
          <p:cNvSpPr txBox="1"/>
          <p:nvPr>
            <p:ph type="title"/>
          </p:nvPr>
        </p:nvSpPr>
        <p:spPr>
          <a:xfrm>
            <a:off x="3115995" y="345251"/>
            <a:ext cx="6772810" cy="1655216"/>
          </a:xfrm>
          <a:prstGeom prst="rect">
            <a:avLst/>
          </a:prstGeom>
        </p:spPr>
        <p:txBody>
          <a:bodyPr/>
          <a:lstStyle/>
          <a:p>
            <a:pPr defTabSz="519937">
              <a:defRPr sz="551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251"/>
              <a:t>St. John Henry Newman</a:t>
            </a:r>
          </a:p>
          <a:p>
            <a:pPr defTabSz="519937">
              <a:defRPr sz="551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895"/>
              <a:t>Tuesday Prayer</a:t>
            </a:r>
          </a:p>
        </p:txBody>
      </p:sp>
      <p:sp>
        <p:nvSpPr>
          <p:cNvPr id="150" name="For Newman, God speaks to us primarily in our hearts, through the voice of conscience. Let us ask for the grace to hear His voice more clearly.…"/>
          <p:cNvSpPr txBox="1"/>
          <p:nvPr/>
        </p:nvSpPr>
        <p:spPr>
          <a:xfrm>
            <a:off x="1054789" y="2603500"/>
            <a:ext cx="5485022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For Newman, God speaks to us primarily in our hearts, through the voice of conscience. Let us ask for the grace to hear His voice more clearly.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Seat of Wisdom, to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John Henry Newman: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Saint:</a:t>
            </a:r>
            <a:r>
              <a:t> Pray for us. 	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sp>
        <p:nvSpPr>
          <p:cNvPr id="151" name="Garnet"/>
          <p:cNvSpPr txBox="1"/>
          <p:nvPr/>
        </p:nvSpPr>
        <p:spPr>
          <a:xfrm>
            <a:off x="9579159" y="8820663"/>
            <a:ext cx="68314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Garnet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9277" y="2589807"/>
            <a:ext cx="4862790" cy="607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04" t="0" r="4204" b="0"/>
          <a:stretch>
            <a:fillRect/>
          </a:stretch>
        </p:blipFill>
        <p:spPr>
          <a:xfrm>
            <a:off x="3686174" y="1901428"/>
            <a:ext cx="5632266" cy="7449457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55" name="St. John Henry Newman…"/>
          <p:cNvSpPr txBox="1"/>
          <p:nvPr>
            <p:ph type="title"/>
          </p:nvPr>
        </p:nvSpPr>
        <p:spPr>
          <a:xfrm>
            <a:off x="1912907" y="215319"/>
            <a:ext cx="9178985" cy="1549084"/>
          </a:xfrm>
          <a:prstGeom prst="rect">
            <a:avLst/>
          </a:prstGeom>
        </p:spPr>
        <p:txBody>
          <a:bodyPr/>
          <a:lstStyle/>
          <a:p>
            <a:pPr defTabSz="479044">
              <a:defRPr sz="508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4838"/>
              <a:t>St. John Henry Newman</a:t>
            </a:r>
            <a:endParaRPr sz="4838"/>
          </a:p>
          <a:p>
            <a:pPr defTabSz="479044">
              <a:defRPr sz="508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 </a:t>
            </a:r>
            <a:r>
              <a:rPr sz="4510"/>
              <a:t>Wednesday Reflection</a:t>
            </a:r>
          </a:p>
        </p:txBody>
      </p:sp>
      <p:sp>
        <p:nvSpPr>
          <p:cNvPr id="156" name="Friedrich"/>
          <p:cNvSpPr txBox="1"/>
          <p:nvPr/>
        </p:nvSpPr>
        <p:spPr>
          <a:xfrm>
            <a:off x="9571533" y="8972028"/>
            <a:ext cx="8462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Friedrich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t. John Henry Newman  Wednesday Prayer"/>
          <p:cNvSpPr txBox="1"/>
          <p:nvPr>
            <p:ph type="title"/>
          </p:nvPr>
        </p:nvSpPr>
        <p:spPr>
          <a:xfrm>
            <a:off x="3115995" y="130817"/>
            <a:ext cx="6772810" cy="1895469"/>
          </a:xfrm>
          <a:prstGeom prst="rect">
            <a:avLst/>
          </a:prstGeom>
        </p:spPr>
        <p:txBody>
          <a:bodyPr/>
          <a:lstStyle/>
          <a:p>
            <a:pPr defTabSz="519937">
              <a:defRPr sz="551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5251"/>
              <a:t>St. John Henry Newman</a:t>
            </a:r>
            <a:r>
              <a:t>  </a:t>
            </a:r>
            <a:r>
              <a:rPr sz="4895"/>
              <a:t>Wednesday Prayer</a:t>
            </a:r>
          </a:p>
        </p:txBody>
      </p:sp>
      <p:sp>
        <p:nvSpPr>
          <p:cNvPr id="159" name="Let us ask God to help us recognise when we are being arrogant enough to think we have all the answers. We pray for the gift of humility.…"/>
          <p:cNvSpPr txBox="1"/>
          <p:nvPr/>
        </p:nvSpPr>
        <p:spPr>
          <a:xfrm>
            <a:off x="693022" y="2482850"/>
            <a:ext cx="6423606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God to help us recognise when we are being arrogant enough to think we have all the answers. We pray for the gift of humility.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God to inspire us to go often to Confession, so that we become more aware of God’s loving mercy towards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John Henry Newman: Pray for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i="1"/>
              <a:t>House Saint:</a:t>
            </a:r>
            <a:r>
              <a:t> Pray for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pic>
        <p:nvPicPr>
          <p:cNvPr id="160" name="SPN Photo.jpg" descr="SPN Phot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7440" y="2701627"/>
            <a:ext cx="5012768" cy="6128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7158" r="0" b="17158"/>
          <a:stretch>
            <a:fillRect/>
          </a:stretch>
        </p:blipFill>
        <p:spPr>
          <a:xfrm>
            <a:off x="1416645" y="945784"/>
            <a:ext cx="10171503" cy="6451814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63" name="Thursday Rosary"/>
          <p:cNvSpPr txBox="1"/>
          <p:nvPr/>
        </p:nvSpPr>
        <p:spPr>
          <a:xfrm>
            <a:off x="4411699" y="-74963"/>
            <a:ext cx="48089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Thursday Rosary</a:t>
            </a:r>
          </a:p>
        </p:txBody>
      </p:sp>
      <p:sp>
        <p:nvSpPr>
          <p:cNvPr id="164" name="Duccio"/>
          <p:cNvSpPr txBox="1"/>
          <p:nvPr/>
        </p:nvSpPr>
        <p:spPr>
          <a:xfrm>
            <a:off x="11797947" y="6878142"/>
            <a:ext cx="68244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Duccio</a:t>
            </a:r>
          </a:p>
        </p:txBody>
      </p:sp>
      <p:sp>
        <p:nvSpPr>
          <p:cNvPr id="165" name="Third Mystery of Light:…"/>
          <p:cNvSpPr txBox="1"/>
          <p:nvPr/>
        </p:nvSpPr>
        <p:spPr>
          <a:xfrm>
            <a:off x="950263" y="7554927"/>
            <a:ext cx="1084881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cap="small"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Third Mystery of Light:</a:t>
            </a:r>
          </a:p>
          <a:p>
            <a:pPr defTabSz="457200">
              <a:defRPr cap="small"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JESUS PREACHES THE KINGDOM OF GOD</a:t>
            </a:r>
          </a:p>
          <a:p>
            <a:pPr defTabSz="4500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Jesus came to Galilee, proclaiming the good news of God, and saying, ‘The time is fulfilled, and the kingdom of God has come near; repent, and believe in the good news.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0869.jpg" descr="IMG_0869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3567" r="0" b="3567"/>
          <a:stretch>
            <a:fillRect/>
          </a:stretch>
        </p:blipFill>
        <p:spPr>
          <a:xfrm>
            <a:off x="7570316" y="2432843"/>
            <a:ext cx="4914585" cy="6386709"/>
          </a:xfrm>
          <a:prstGeom prst="rect">
            <a:avLst/>
          </a:prstGeom>
        </p:spPr>
      </p:pic>
      <p:sp>
        <p:nvSpPr>
          <p:cNvPr id="168" name="Friday Prayer"/>
          <p:cNvSpPr txBox="1"/>
          <p:nvPr/>
        </p:nvSpPr>
        <p:spPr>
          <a:xfrm>
            <a:off x="4587261" y="462860"/>
            <a:ext cx="383027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</a:t>
            </a:r>
          </a:p>
        </p:txBody>
      </p:sp>
      <p:sp>
        <p:nvSpPr>
          <p:cNvPr id="169" name="PRAYER TO SAINT JOHN HENRY NEWMAN…"/>
          <p:cNvSpPr txBox="1"/>
          <p:nvPr/>
        </p:nvSpPr>
        <p:spPr>
          <a:xfrm>
            <a:off x="319558" y="2552699"/>
            <a:ext cx="6393857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TO SAINT JOHN HENRY NEWMAN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 God, who bestowed on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grace to follow your kindly light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find peace in your Church;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graciously grant that,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 his intercession and example,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may be led out of shadows and images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into the fullness of your truth.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 Christ our Lord, 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