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enance &amp; Reconciliation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Penance &amp; Reconciliation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Penance &amp; Reconciliation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Penance &amp; Reconciliation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Penance &amp; Reconciliation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Penance &amp; Reconciliation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Penance &amp; Reconciliation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Penance &amp; Reconciliation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