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4" name="Oratorian Life copy.00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8" name="Oratorian Life copy.00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2" name="Oratorian Life copy.00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6" name="Oratorian Life copy.004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0" name="Oratorian Life copy.00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4" name="Oratorian Life copy.006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8" name="Oratorian Life copy.007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