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78" t="0" r="2578" b="0"/>
          <a:stretch>
            <a:fillRect/>
          </a:stretch>
        </p:blipFill>
        <p:spPr>
          <a:xfrm>
            <a:off x="3998714" y="2141537"/>
            <a:ext cx="5007258" cy="6968969"/>
          </a:xfrm>
          <a:prstGeom prst="rect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3115995" y="-260210"/>
            <a:ext cx="6772810" cy="257961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Mary &amp; the Rosary </a:t>
            </a:r>
            <a:r>
              <a:rPr sz="5500"/>
              <a:t>Monday Reflection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5688595" y="9199076"/>
            <a:ext cx="16276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Leonardo da Vinci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3115995" y="177774"/>
            <a:ext cx="6772810" cy="1939814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Mary &amp; the Rosary</a:t>
            </a:r>
            <a:r>
              <a:rPr sz="5900"/>
              <a:t>  </a:t>
            </a:r>
            <a:r>
              <a:rPr sz="5200"/>
              <a:t>Monday Prayer</a:t>
            </a:r>
          </a:p>
        </p:txBody>
      </p:sp>
      <p:sp>
        <p:nvSpPr>
          <p:cNvPr id="142" name="Shape 142"/>
          <p:cNvSpPr/>
          <p:nvPr/>
        </p:nvSpPr>
        <p:spPr>
          <a:xfrm>
            <a:off x="796531" y="3997238"/>
            <a:ext cx="6001538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conceived without sin, to pray for us who have need of her prayers.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</a:t>
            </a:r>
            <a:r>
              <a:t>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143" name="pasted-image.tif"/>
          <p:cNvPicPr>
            <a:picLocks noChangeAspect="1"/>
          </p:cNvPicPr>
          <p:nvPr/>
        </p:nvPicPr>
        <p:blipFill>
          <a:blip r:embed="rId2">
            <a:extLst/>
          </a:blip>
          <a:srcRect l="2578" t="0" r="2578" b="0"/>
          <a:stretch>
            <a:fillRect/>
          </a:stretch>
        </p:blipFill>
        <p:spPr>
          <a:xfrm>
            <a:off x="7498654" y="2252576"/>
            <a:ext cx="5007258" cy="69689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4" name="Shape 144"/>
          <p:cNvSpPr/>
          <p:nvPr/>
        </p:nvSpPr>
        <p:spPr>
          <a:xfrm>
            <a:off x="9397045" y="9356689"/>
            <a:ext cx="16276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Leonardo da Vinci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8" t="0" r="1137" b="0"/>
          <a:stretch>
            <a:fillRect/>
          </a:stretch>
        </p:blipFill>
        <p:spPr>
          <a:xfrm>
            <a:off x="1233884" y="2340794"/>
            <a:ext cx="10536986" cy="630884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3115995" y="124017"/>
            <a:ext cx="6772810" cy="2073294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St Philip Neri</a:t>
            </a:r>
            <a:r>
              <a:t>  </a:t>
            </a:r>
            <a:r>
              <a:rPr sz="5500"/>
              <a:t>Tuesday Reflection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5128409" y="8793003"/>
            <a:ext cx="27479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Torchlight Procession at Lourdes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395896" y="2196983"/>
            <a:ext cx="4506644" cy="6857936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1" name="Shape 151"/>
          <p:cNvSpPr/>
          <p:nvPr>
            <p:ph type="title"/>
          </p:nvPr>
        </p:nvSpPr>
        <p:spPr>
          <a:xfrm>
            <a:off x="3115995" y="345251"/>
            <a:ext cx="6772810" cy="1655216"/>
          </a:xfrm>
          <a:prstGeom prst="rect">
            <a:avLst/>
          </a:prstGeom>
        </p:spPr>
        <p:txBody>
          <a:bodyPr/>
          <a:lstStyle/>
          <a:p>
            <a:pPr defTabSz="537463">
              <a:defRPr sz="570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520"/>
              <a:t>Mary &amp; the Rosary</a:t>
            </a:r>
          </a:p>
          <a:p>
            <a:pPr defTabSz="537463">
              <a:defRPr sz="570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60"/>
              <a:t>Tuesday Prayer</a:t>
            </a:r>
          </a:p>
        </p:txBody>
      </p:sp>
      <p:sp>
        <p:nvSpPr>
          <p:cNvPr id="152" name="Shape 152"/>
          <p:cNvSpPr/>
          <p:nvPr/>
        </p:nvSpPr>
        <p:spPr>
          <a:xfrm>
            <a:off x="1054789" y="3289300"/>
            <a:ext cx="5485022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conceived without sin, to pray for us who have need of her prayers.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 Pray for us.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sp>
        <p:nvSpPr>
          <p:cNvPr id="153" name="Shape 153"/>
          <p:cNvSpPr/>
          <p:nvPr/>
        </p:nvSpPr>
        <p:spPr>
          <a:xfrm>
            <a:off x="9249023" y="9251732"/>
            <a:ext cx="8002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Raphael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42" r="0" b="142"/>
          <a:stretch>
            <a:fillRect/>
          </a:stretch>
        </p:blipFill>
        <p:spPr>
          <a:xfrm>
            <a:off x="2326704" y="2503289"/>
            <a:ext cx="8351227" cy="624561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6" name="Shape 156"/>
          <p:cNvSpPr/>
          <p:nvPr>
            <p:ph type="title"/>
          </p:nvPr>
        </p:nvSpPr>
        <p:spPr>
          <a:xfrm>
            <a:off x="3519636" y="42520"/>
            <a:ext cx="6772809" cy="257961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Mary &amp; the Rosary</a:t>
            </a:r>
            <a:r>
              <a:t>  </a:t>
            </a:r>
            <a:r>
              <a:rPr sz="5500"/>
              <a:t>Wednesday Reflection</a:t>
            </a:r>
          </a:p>
        </p:txBody>
      </p:sp>
      <p:sp>
        <p:nvSpPr>
          <p:cNvPr id="157" name="Shape 157"/>
          <p:cNvSpPr/>
          <p:nvPr/>
        </p:nvSpPr>
        <p:spPr>
          <a:xfrm>
            <a:off x="5354097" y="8974229"/>
            <a:ext cx="22966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Madonna of Częstochowa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25" r="0" b="0"/>
          <a:stretch>
            <a:fillRect/>
          </a:stretch>
        </p:blipFill>
        <p:spPr>
          <a:xfrm>
            <a:off x="6097984" y="3553817"/>
            <a:ext cx="6269681" cy="4144750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60" name="Shape 160"/>
          <p:cNvSpPr/>
          <p:nvPr>
            <p:ph type="title"/>
          </p:nvPr>
        </p:nvSpPr>
        <p:spPr>
          <a:xfrm>
            <a:off x="3115995" y="130817"/>
            <a:ext cx="6772810" cy="189546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200"/>
              <a:t>Mary &amp; the Rosary</a:t>
            </a:r>
            <a:r>
              <a:rPr sz="5400"/>
              <a:t>  </a:t>
            </a:r>
            <a:r>
              <a:rPr sz="4700"/>
              <a:t>Wednesday Prayer</a:t>
            </a:r>
          </a:p>
        </p:txBody>
      </p:sp>
      <p:sp>
        <p:nvSpPr>
          <p:cNvPr id="161" name="Shape 161"/>
          <p:cNvSpPr/>
          <p:nvPr/>
        </p:nvSpPr>
        <p:spPr>
          <a:xfrm>
            <a:off x="693022" y="2463800"/>
            <a:ext cx="4297841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pray for those in our school whose families are broken and unloving;  May they draw near to Mary and ask for her prayers.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us.… Lord graciously hear us.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conceived without sin, to pray for us who have need of her prayers.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    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720" r="0" b="5720"/>
          <a:stretch>
            <a:fillRect/>
          </a:stretch>
        </p:blipFill>
        <p:spPr>
          <a:xfrm>
            <a:off x="1416645" y="881093"/>
            <a:ext cx="10171503" cy="6451814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64" name="Shape 164"/>
          <p:cNvSpPr/>
          <p:nvPr/>
        </p:nvSpPr>
        <p:spPr>
          <a:xfrm>
            <a:off x="4411699" y="-74963"/>
            <a:ext cx="4808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Thursday Rosary</a:t>
            </a:r>
          </a:p>
        </p:txBody>
      </p:sp>
      <p:sp>
        <p:nvSpPr>
          <p:cNvPr id="165" name="Shape 165"/>
          <p:cNvSpPr/>
          <p:nvPr/>
        </p:nvSpPr>
        <p:spPr>
          <a:xfrm>
            <a:off x="11858331" y="6878142"/>
            <a:ext cx="56167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Lippi</a:t>
            </a:r>
          </a:p>
        </p:txBody>
      </p:sp>
      <p:sp>
        <p:nvSpPr>
          <p:cNvPr id="166" name="Shape 166"/>
          <p:cNvSpPr/>
          <p:nvPr/>
        </p:nvSpPr>
        <p:spPr>
          <a:xfrm>
            <a:off x="1391745" y="7412846"/>
            <a:ext cx="1084881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cap="small"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Fifth Glorious Mystery: </a:t>
            </a:r>
          </a:p>
          <a:p>
            <a:pPr defTabSz="457200">
              <a:defRPr cap="small"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CORONATION OF THE BLESSED VIRGIN</a:t>
            </a:r>
          </a:p>
          <a:p>
            <a:pPr defTabSz="4500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great portent appeared in heaven: a woman clothed with the sun, with the moon under her feet, and on her head a crown of twelve stars.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t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570316" y="1685020"/>
            <a:ext cx="4914585" cy="7478715"/>
          </a:xfrm>
          <a:prstGeom prst="rect">
            <a:avLst/>
          </a:prstGeom>
        </p:spPr>
      </p:pic>
      <p:sp>
        <p:nvSpPr>
          <p:cNvPr id="169" name="Shape 169"/>
          <p:cNvSpPr/>
          <p:nvPr/>
        </p:nvSpPr>
        <p:spPr>
          <a:xfrm>
            <a:off x="4587261" y="462860"/>
            <a:ext cx="383027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319558" y="2120900"/>
            <a:ext cx="6393857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MEMORARE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Remember, O most loving Virgin Mary,</a:t>
            </a:r>
            <a:br/>
            <a:r>
              <a:t>that it is a thing unheard of</a:t>
            </a:r>
            <a:br/>
            <a:r>
              <a:t>that anyone ever had recourse to thy protection,implored thy help,</a:t>
            </a:r>
            <a:br/>
            <a:r>
              <a:t>or sought thy intercession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was left forsaken.</a:t>
            </a:r>
            <a:br/>
            <a:r>
              <a:t>Filled therefore with confidence,</a:t>
            </a:r>
            <a:br/>
            <a:r>
              <a:t>I fly to thee, O Mother, Virgin of virgins; to thee do I come;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before thee I stand, a sorrowful sinner.</a:t>
            </a:r>
            <a:br/>
            <a:r>
              <a:t>Despise not my words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 Mother of the Word of God,</a:t>
            </a:r>
            <a:br/>
            <a:r>
              <a:t>but graciously hear and grant my prayer. Amen.</a:t>
            </a:r>
          </a:p>
        </p:txBody>
      </p:sp>
      <p:sp>
        <p:nvSpPr>
          <p:cNvPr id="171" name="Shape 171"/>
          <p:cNvSpPr/>
          <p:nvPr/>
        </p:nvSpPr>
        <p:spPr>
          <a:xfrm>
            <a:off x="9627437" y="9226505"/>
            <a:ext cx="80026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Raphael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