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officeDocument/2006/relationships/officeDocument" Target="ppt/presentation.xml"/>
	<Relationship Id="rId2" Type="http://schemas.openxmlformats.org/package/2006/relationships/metadata/thumbnail" Target="docProps/thumbnail.jpeg"/>
	<Relationship Id="rId3" Type="http://schemas.openxmlformats.org/package/2006/relationships/metadata/core-properties" Target="docProps/core.xml"/>
	<Relationship Id="rId4" Type="http://schemas.openxmlformats.org/officeDocument/2006/relationships/extended-properties" Target="docProps/app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3004800" cy="97536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slideMaster" Target="slideMasters/slideMaster1.xml"/>
	<Relationship Id="rId2" Type="http://schemas.openxmlformats.org/officeDocument/2006/relationships/presProps" Target="presProps.xml"/>
	<Relationship Id="rId3" Type="http://schemas.openxmlformats.org/officeDocument/2006/relationships/viewProps" Target="viewProps.xml"/>
	<Relationship Id="rId4" Type="http://schemas.openxmlformats.org/officeDocument/2006/relationships/theme" Target="theme/theme1.xml"/>
	<Relationship Id="rId5" Type="http://schemas.openxmlformats.org/officeDocument/2006/relationships/tableStyles" Target="tableStyles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</Relationships>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png"/>
	<Relationship Id="rId3" Type="http://schemas.openxmlformats.org/officeDocument/2006/relationships/image" Target="../media/image2.png"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.png"/>
	<Relationship Id="rId3" Type="http://schemas.openxmlformats.org/officeDocument/2006/relationships/image" Target="../media/image4.png"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.png"/>
	<Relationship Id="rId3" Type="http://schemas.openxmlformats.org/officeDocument/2006/relationships/image" Target="../media/image6.png"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.png"/>
	<Relationship Id="rId3" Type="http://schemas.openxmlformats.org/officeDocument/2006/relationships/image" Target="../media/image8.png"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9.png"/>
	<Relationship Id="rId3" Type="http://schemas.openxmlformats.org/officeDocument/2006/relationships/image" Target="../media/image10.jpeg"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1.png"/>
	<Relationship Id="rId3" Type="http://schemas.openxmlformats.org/officeDocument/2006/relationships/image" Target="../media/image12.png"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3.png"/>
	<Relationship Id="rId3" Type="http://schemas.openxmlformats.org/officeDocument/2006/relationships/image" Target="../media/image14.png"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5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19300"/>
            <a:ext cx="6908800" cy="5715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05500" y="477027"/>
            <a:ext cx="1359141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CN" sz="51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0" y="1204411"/>
            <a:ext cx="2985424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Monday Reﬂection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956300" y="705007"/>
            <a:ext cx="1240955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CN" sz="4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371215"/>
            <a:ext cx="3575056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Monday Prayers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7300" y="2611780"/>
            <a:ext cx="4761484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for those who are being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0400" y="2980080"/>
            <a:ext cx="3506394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persecuted for their faith.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200" y="3348380"/>
            <a:ext cx="6069076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May the work of Aid to the Church in Need bring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1100" y="3716680"/>
            <a:ext cx="4864837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them hope in their times of trial and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4500" y="4084980"/>
            <a:ext cx="1410284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hardship.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0" y="4453280"/>
            <a:ext cx="2194839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" y="5189880"/>
            <a:ext cx="5992469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for those who risk their own lives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" y="5558180"/>
            <a:ext cx="5924118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working to support our brothers and sisters.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" y="5926480"/>
            <a:ext cx="604167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May the Lord give them the gift of fortitude.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00" y="6294780"/>
            <a:ext cx="2194839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6300" y="7031380"/>
            <a:ext cx="3065577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St. Philip: Pray for us.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100" y="7405294"/>
            <a:ext cx="3148457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House Saint: Pray for us.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8900" y="7767980"/>
            <a:ext cx="1943557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the name…</a:t>
            </a:r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3276600"/>
            <a:ext cx="5105400" cy="421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1828800"/>
            <a:ext cx="5892800" cy="759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05500" y="288808"/>
            <a:ext cx="1353769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CN" sz="5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4500" y="1009807"/>
            <a:ext cx="4578332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CN" sz="4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Tuesday Reﬂection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8200" y="9083815"/>
            <a:ext cx="1740497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Piero della Francesca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2095500"/>
            <a:ext cx="4864100" cy="633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67400" y="82652"/>
            <a:ext cx="1450467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54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54500" y="857352"/>
            <a:ext cx="4580458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54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Tuesday Prayers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5200" y="2451862"/>
            <a:ext cx="6002274" cy="605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that we ﬁnd the courage to </a:t>
            </a:r>
          </a:p>
          <a:p>
            <a:pPr marL="2286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persevere in our Lenten resolutions. </a:t>
            </a:r>
          </a:p>
          <a:p>
            <a:pPr marL="17272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us… </a:t>
            </a:r>
          </a:p>
          <a:p>
            <a:pPr marL="254000">
              <a:lnSpc>
                <a:spcPts val="68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for those who are being </a:t>
            </a:r>
          </a:p>
          <a:p>
            <a:pPr marL="3302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persecuted for their faith. May the </a:t>
            </a:r>
          </a:p>
          <a:p>
            <a:pPr marL="1651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work of Aid to the Church in Need bring </a:t>
            </a:r>
          </a:p>
          <a:p>
            <a:pPr marL="1651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them hope in their times of trial and </a:t>
            </a:r>
          </a:p>
          <a:p>
            <a:pPr marL="22352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hardship.</a:t>
            </a:r>
            <a:r>
              <a:rPr lang="en-US" altLang="zh-CN" sz="3000" dirty="0" smtClean="0">
                <a:solidFill>
                  <a:srgbClr val="fefffe"/>
                </a:solidFill>
                <a:latin typeface="LucidaGrande" pitchFamily="18" charset="0"/>
                <a:cs typeface="LucidaGrande" pitchFamily="18" charset="0"/>
              </a:rPr>
              <a:t> </a:t>
            </a:r>
          </a:p>
          <a:p>
            <a:pPr marL="1727200">
              <a:lnSpc>
                <a:spcPts val="35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us… </a:t>
            </a:r>
          </a:p>
          <a:p>
            <a:pPr marL="1054100">
              <a:lnSpc>
                <a:spcPts val="68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  St. Philip: Pray for us.  </a:t>
            </a:r>
          </a:p>
          <a:p>
            <a:pPr marL="9525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  House Saint: Pray for us. </a:t>
            </a:r>
          </a:p>
          <a:p>
            <a:pPr marL="18288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the name…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100" y="2819400"/>
            <a:ext cx="8356600" cy="561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05500" y="288808"/>
            <a:ext cx="1353769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CN" sz="5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8900" y="1009807"/>
            <a:ext cx="5293568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altLang="zh-CN" sz="4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Wednesday Reﬂection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2095500"/>
            <a:ext cx="4864100" cy="633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67400" y="82652"/>
            <a:ext cx="1450467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54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5400" y="857352"/>
            <a:ext cx="5416448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200"/>
              </a:lnSpc>
            </a:pPr>
            <a:r>
              <a:rPr lang="en-US" altLang="zh-CN" sz="54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Wednesday Prayers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5200" y="2451862"/>
            <a:ext cx="6002274" cy="605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that we ﬁnd the courage to </a:t>
            </a:r>
          </a:p>
          <a:p>
            <a:pPr marL="2286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persevere in our Lenten resolutions. </a:t>
            </a:r>
          </a:p>
          <a:p>
            <a:pPr marL="17272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us… </a:t>
            </a:r>
          </a:p>
          <a:p>
            <a:pPr marL="254000">
              <a:lnSpc>
                <a:spcPts val="68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Let us pray for those who are being </a:t>
            </a:r>
          </a:p>
          <a:p>
            <a:pPr marL="3302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persecuted for their faith. May the </a:t>
            </a:r>
          </a:p>
          <a:p>
            <a:pPr marL="1651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work of Aid to the Church in Need bring </a:t>
            </a:r>
          </a:p>
          <a:p>
            <a:pPr marL="1651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them hope in their times of trial and </a:t>
            </a:r>
          </a:p>
          <a:p>
            <a:pPr marL="22352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hardship.</a:t>
            </a:r>
            <a:r>
              <a:rPr lang="en-US" altLang="zh-CN" sz="3000" dirty="0" smtClean="0">
                <a:solidFill>
                  <a:srgbClr val="fefffe"/>
                </a:solidFill>
                <a:latin typeface="LucidaGrande" pitchFamily="18" charset="0"/>
                <a:cs typeface="LucidaGrande" pitchFamily="18" charset="0"/>
              </a:rPr>
              <a:t> </a:t>
            </a:r>
          </a:p>
          <a:p>
            <a:pPr marL="1727200">
              <a:lnSpc>
                <a:spcPts val="35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Lord, hear us… </a:t>
            </a:r>
          </a:p>
          <a:p>
            <a:pPr marL="1054100">
              <a:lnSpc>
                <a:spcPts val="68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  St. Philip: Pray for us.  </a:t>
            </a:r>
          </a:p>
          <a:p>
            <a:pPr marL="9525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   House Saint: Pray for us. </a:t>
            </a:r>
          </a:p>
          <a:p>
            <a:pPr marL="1828800">
              <a:lnSpc>
                <a:spcPts val="3400"/>
              </a:lnSpc>
            </a:pPr>
            <a:r>
              <a:rPr lang="en-US" altLang="zh-CN" sz="3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the name…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</p:spPr>
      </p:pic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400" y="1511300"/>
            <a:ext cx="7835900" cy="605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56300" y="-3658"/>
            <a:ext cx="1504188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altLang="zh-CN" sz="56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9500" y="812521"/>
            <a:ext cx="3467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Thursday Rosary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6400" y="7961782"/>
            <a:ext cx="4711629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F</a:t>
            </a:r>
            <a:r>
              <a:rPr lang="en-US" altLang="zh-CN" sz="2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IRST</a:t>
            </a: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S</a:t>
            </a:r>
            <a:r>
              <a:rPr lang="en-US" altLang="zh-CN" sz="2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ORROWFUL</a:t>
            </a: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M</a:t>
            </a:r>
            <a:r>
              <a:rPr lang="en-US" altLang="zh-CN" sz="22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YSTERY</a:t>
            </a: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60800" y="8368182"/>
            <a:ext cx="5478018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8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 THE AGONY IN THE GARDEN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8773871"/>
            <a:ext cx="12233453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his anguish, Jesus prayed more earnestly, and his sweat became like great drops of blood falling down on the ground.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07700" y="7205726"/>
            <a:ext cx="767588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El Greco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3004800" cy="9753600"/>
          </a:xfrm>
          <a:custGeom>
            <a:avLst/>
            <a:gdLst>
              <a:gd name="connsiteX0" fmla="*/ 0 w 13004800"/>
              <a:gd name="connsiteY0" fmla="*/ 0 h 9753600"/>
              <a:gd name="connsiteX1" fmla="*/ 13004800 w 13004800"/>
              <a:gd name="connsiteY1" fmla="*/ 0 h 9753600"/>
              <a:gd name="connsiteX2" fmla="*/ 13004800 w 13004800"/>
              <a:gd name="connsiteY2" fmla="*/ 9753600 h 9753600"/>
              <a:gd name="connsiteX3" fmla="*/ 0 w 13004800"/>
              <a:gd name="connsiteY3" fmla="*/ 9753600 h 975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close/>
              </a:path>
            </a:pathLst>
          </a:custGeom>
          <a:solidFill>
            <a:srgbClr val="52575f">
              <a:alpha val="100000"/>
            </a:srgbClr>
          </a:solidFill>
          <a:ln w="12700" cap="flat">
            <a:solidFill>
              <a:srgbClr val="ffffff">
                <a:alpha val="0"/>
              </a:srgbClr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/>
          <p:cNvPicPr>
            <a:picLocks noChangeAspect="0" noChangeArrowheads="0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900" y="2146300"/>
            <a:ext cx="4140200" cy="624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0" y="490093"/>
            <a:ext cx="329927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</a:pPr>
            <a:r>
              <a:rPr lang="en-US" altLang="zh-CN" sz="45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Friday Prayer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400" y="2063737"/>
            <a:ext cx="5414276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1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Remember that you can go to the Chapel for Confession this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0200" y="2355837"/>
            <a:ext cx="996845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1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lunchtime.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4800" y="3022803"/>
            <a:ext cx="3633279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PRAYER FOR 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8100" y="3860267"/>
            <a:ext cx="4259021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Bless us Lord, as you call us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300" y="4279367"/>
            <a:ext cx="10225786" cy="474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to walk with you on this Lenten Journey.  </a:t>
            </a:r>
          </a:p>
          <a:p>
            <a:pPr marL="660400">
              <a:lnSpc>
                <a:spcPts val="66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Bless us Lord, as you remind us  </a:t>
            </a:r>
          </a:p>
          <a:p>
            <a:pPr marL="88900"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that our purpose is to please you rather </a:t>
            </a:r>
          </a:p>
          <a:p>
            <a:pPr marL="1231900"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than pleasing ourselves. </a:t>
            </a:r>
          </a:p>
          <a:p>
            <a:pPr marL="241300">
              <a:lnSpc>
                <a:spcPts val="66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Bless us Lord, as we seek the good of </a:t>
            </a:r>
          </a:p>
          <a:p>
            <a:pPr marL="2514600"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others  </a:t>
            </a:r>
          </a:p>
          <a:p>
            <a:pPr marL="114300">
              <a:lnSpc>
                <a:spcPts val="3300"/>
              </a:lnSpc>
            </a:pPr>
            <a:r>
              <a:rPr lang="en-US" altLang="zh-CN" sz="29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in our prayers, fasting and alms-giving. </a:t>
            </a:r>
          </a:p>
          <a:p>
            <a:pPr marL="9601200">
              <a:lnSpc>
                <a:spcPts val="7700"/>
              </a:lnSpc>
            </a:pPr>
            <a:r>
              <a:rPr lang="en-US" altLang="zh-CN" sz="2000" dirty="0" smtClean="0">
                <a:solidFill>
                  <a:srgbClr val="fefffe"/>
                </a:solidFill>
                <a:latin typeface="Baskerville" pitchFamily="18" charset="0"/>
                <a:cs typeface="Baskerville" pitchFamily="18" charset="0"/>
              </a:rPr>
              <a:t>Maleki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PDF to PPTX</cp:lastModifiedBy>
  <cp:revision>3</cp:revision>
  <dcterms:created xsi:type="dcterms:W3CDTF">2016-02-19</dcterms:created>
  <dcterms:modified xsi:type="dcterms:W3CDTF">2016-02-19</dcterms:modified>
</cp:coreProperties>
</file>