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54"/>
  </p:notesMasterIdLst>
  <p:sldIdLst>
    <p:sldId id="256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" y="-13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084094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slide" Target="slide2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4.xml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GB" dirty="0" smtClean="0"/>
              <a:t>Morning Prayers</a:t>
            </a:r>
            <a:endParaRPr dirty="0"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101800" y="1996480"/>
            <a:ext cx="11099800" cy="828450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en-GB" dirty="0" smtClean="0"/>
              <a:t>Please select your House</a:t>
            </a:r>
            <a:endParaRPr dirty="0"/>
          </a:p>
        </p:txBody>
      </p:sp>
      <p:grpSp>
        <p:nvGrpSpPr>
          <p:cNvPr id="5" name="Group 4"/>
          <p:cNvGrpSpPr/>
          <p:nvPr/>
        </p:nvGrpSpPr>
        <p:grpSpPr>
          <a:xfrm>
            <a:off x="3018756" y="4988752"/>
            <a:ext cx="2448272" cy="1080120"/>
            <a:chOff x="1812132" y="5859388"/>
            <a:chExt cx="2448272" cy="1080120"/>
          </a:xfrm>
        </p:grpSpPr>
        <p:sp>
          <p:nvSpPr>
            <p:cNvPr id="3" name="Rectangle 2">
              <a:hlinkClick r:id="rId2" action="ppaction://hlinksldjump"/>
            </p:cNvPr>
            <p:cNvSpPr/>
            <p:nvPr/>
          </p:nvSpPr>
          <p:spPr>
            <a:xfrm>
              <a:off x="1812132" y="5859388"/>
              <a:ext cx="2448272" cy="108012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00164" y="6101930"/>
              <a:ext cx="187220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Fisher</a:t>
              </a: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2944" y="6409443"/>
            <a:ext cx="2448272" cy="1080120"/>
            <a:chOff x="1821880" y="3652664"/>
            <a:chExt cx="2448272" cy="1080120"/>
          </a:xfrm>
        </p:grpSpPr>
        <p:sp>
          <p:nvSpPr>
            <p:cNvPr id="10" name="Rectangle 9">
              <a:hlinkClick r:id="rId3" action="ppaction://hlinksldjump"/>
            </p:cNvPr>
            <p:cNvSpPr/>
            <p:nvPr/>
          </p:nvSpPr>
          <p:spPr>
            <a:xfrm>
              <a:off x="1821880" y="3652664"/>
              <a:ext cx="2448272" cy="108012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12492" y="3895206"/>
              <a:ext cx="187220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Southwell</a:t>
              </a:r>
              <a:endParaRPr kumimoji="0" lang="en-GB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18756" y="3565128"/>
            <a:ext cx="2448272" cy="1080120"/>
            <a:chOff x="3018756" y="3565128"/>
            <a:chExt cx="2448272" cy="1080120"/>
          </a:xfrm>
        </p:grpSpPr>
        <p:sp>
          <p:nvSpPr>
            <p:cNvPr id="13" name="Rectangle 12">
              <a:hlinkClick r:id="rId4" action="ppaction://hlinksldjump"/>
            </p:cNvPr>
            <p:cNvSpPr/>
            <p:nvPr/>
          </p:nvSpPr>
          <p:spPr>
            <a:xfrm>
              <a:off x="3018756" y="3565128"/>
              <a:ext cx="2448272" cy="108012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09368" y="3807670"/>
              <a:ext cx="187220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Campion</a:t>
              </a: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39592" y="6409444"/>
            <a:ext cx="2448272" cy="1080120"/>
            <a:chOff x="1821880" y="3652664"/>
            <a:chExt cx="2448272" cy="1080120"/>
          </a:xfrm>
        </p:grpSpPr>
        <p:sp>
          <p:nvSpPr>
            <p:cNvPr id="16" name="Rectangle 15">
              <a:hlinkClick r:id="rId5" action="ppaction://hlinksldjump"/>
            </p:cNvPr>
            <p:cNvSpPr/>
            <p:nvPr/>
          </p:nvSpPr>
          <p:spPr>
            <a:xfrm>
              <a:off x="1821880" y="3652664"/>
              <a:ext cx="2448272" cy="108012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2492" y="3895206"/>
              <a:ext cx="187220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Howard</a:t>
              </a: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42944" y="4916744"/>
            <a:ext cx="2448272" cy="1080120"/>
            <a:chOff x="1812132" y="5859388"/>
            <a:chExt cx="2448272" cy="1080120"/>
          </a:xfrm>
        </p:grpSpPr>
        <p:sp>
          <p:nvSpPr>
            <p:cNvPr id="19" name="Rectangle 18">
              <a:hlinkClick r:id="rId6" action="ppaction://hlinksldjump"/>
            </p:cNvPr>
            <p:cNvSpPr/>
            <p:nvPr/>
          </p:nvSpPr>
          <p:spPr>
            <a:xfrm>
              <a:off x="1812132" y="5859388"/>
              <a:ext cx="2448272" cy="108012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00164" y="6101930"/>
              <a:ext cx="187220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Owen</a:t>
              </a: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42944" y="3493120"/>
            <a:ext cx="2448272" cy="1080120"/>
            <a:chOff x="1821880" y="3652664"/>
            <a:chExt cx="2448272" cy="1080120"/>
          </a:xfrm>
        </p:grpSpPr>
        <p:sp>
          <p:nvSpPr>
            <p:cNvPr id="22" name="Rectangle 21">
              <a:hlinkClick r:id="rId7" action="ppaction://hlinksldjump"/>
            </p:cNvPr>
            <p:cNvSpPr/>
            <p:nvPr/>
          </p:nvSpPr>
          <p:spPr>
            <a:xfrm>
              <a:off x="1821880" y="3652664"/>
              <a:ext cx="2448272" cy="108012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2492" y="3895206"/>
              <a:ext cx="187220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spc="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More</a:t>
              </a: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3018756" y="3493120"/>
            <a:ext cx="2469108" cy="11521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018756" y="4916744"/>
            <a:ext cx="2469108" cy="11521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018756" y="6409443"/>
            <a:ext cx="2619548" cy="1080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7438504" y="3364632"/>
            <a:ext cx="2808312" cy="12806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7438504" y="4804792"/>
            <a:ext cx="2808312" cy="12640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7510512" y="6244952"/>
            <a:ext cx="2736304" cy="1368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4" name="St John Fisher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52043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8" name="St John Fisher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0159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2" name="St John Fisher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2227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6" name="St John Fisher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536231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0" name="St John Fisher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373416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4" name="St John Fisher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899794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8" name="St John Fisher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332142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62" name="St John Fisher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3360294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4" name="St Philip Howard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382171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8" name="St Philip Howard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65049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4" name="St Edmund Campion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32365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2" name="St Philip Howard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220232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6" name="St Philip Howard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216600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0" name="St Philip Howard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8863894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4" name="St Philip Howard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600338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8" name="St Philip Howard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5748067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62" name="St Philip Howard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06971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4" name="St Thomas More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379080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8" name="St Thomas More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91518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2" name="St Thomas More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0140362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6" name="St Thomas More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376638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8" name="St Edmund Campion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20269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0" name="St Thomas More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6707798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4" name="St Thomas More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348981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8" name="St Thomas More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99033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62" name="St Thomas More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319829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4" name="St Nicholas Owen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017006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8" name="St Nicholas Owen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6806319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2" name="St Nicholas Owen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115445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6" name="St Nicholas Owen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996044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0" name="St Nicholas Owen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858405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4" name="St Nicholas Owen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220527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2" name="St Edmund Campion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33754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8" name="St Nicholas Owen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3634186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62" name="St Nicholas Owen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186575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4" name="St Robert Southwell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158322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8" name="St Robert Southwell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056851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2" name="St Robert Southwell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1798765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6" name="St Robert Southwell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63433163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0" name="St Robert Southwell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214795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4" name="St Robert Southwell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2206266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8" name="St Robert Southwell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5986940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62" name="St Robert Southwell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49552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46" name="St Edmund Campion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2910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0" name="St Edmund Campion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9540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4" name="St Edmund Campion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3129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8" name="St Edmund Campion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50305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62" name="St Edmund Campion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6849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5E103CECC7AE4BAFBC2C8A9322CC5D" ma:contentTypeVersion="3" ma:contentTypeDescription="Create a new document." ma:contentTypeScope="" ma:versionID="0f282269e71d1378bfad0e9a774fedf9">
  <xsd:schema xmlns:xsd="http://www.w3.org/2001/XMLSchema" xmlns:xs="http://www.w3.org/2001/XMLSchema" xmlns:p="http://schemas.microsoft.com/office/2006/metadata/properties" xmlns:ns2="bd940a69-52a7-4084-87a6-97fe257e87f8" targetNamespace="http://schemas.microsoft.com/office/2006/metadata/properties" ma:root="true" ma:fieldsID="10826e2548216783430f2a6fbb21224b" ns2:_="">
    <xsd:import namespace="bd940a69-52a7-4084-87a6-97fe257e8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940a69-52a7-4084-87a6-97fe257e8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690CC1-E1D9-497A-9734-62F9DF56D89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242A53-79BB-4EE6-87EF-6A537E3B90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465B8E-438B-4A54-9E4C-7360896C8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940a69-52a7-4084-87a6-97fe257e8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</Words>
  <Application>Microsoft Office PowerPoint</Application>
  <PresentationFormat>Custom</PresentationFormat>
  <Paragraphs>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Black</vt:lpstr>
      <vt:lpstr>Morning Prayers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Prayers</dc:title>
  <cp:lastModifiedBy>K Alderton</cp:lastModifiedBy>
  <cp:revision>3</cp:revision>
  <dcterms:modified xsi:type="dcterms:W3CDTF">2016-09-19T11:00:53Z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0x010100025E103CECC7AE4BAFBC2C8A9322CC5D</vt:lpwstr>
  </property>
</Properties>
</file>