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4" name="Holy Oil copy.00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8" name="Holy Oil copy.00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2" name="Holy Oil copy.00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6" name="Holy Oil copy.004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0" name="Holy Oil copy.00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4" name="Holy Oil copy.006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8" name="Holy Oil copy.007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62" name="Holy Oil copy.008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