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lvl1pPr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solidFill>
          <a:srgbClr val="FFFFFF"/>
        </a:solidFill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497F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308B16">
              <a:alpha val="3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One</a:t>
            </a:r>
            <a:endParaRPr sz="3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Two</a:t>
            </a:r>
            <a:endParaRPr sz="3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Three</a:t>
            </a:r>
            <a:endParaRPr sz="3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Four</a:t>
            </a:r>
            <a:endParaRPr sz="3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231900" indent="-342900">
              <a:spcBef>
                <a:spcPts val="3200"/>
              </a:spcBef>
              <a:defRPr sz="2800"/>
            </a:lvl3pPr>
            <a:lvl4pPr marL="1676400" indent="-342900">
              <a:spcBef>
                <a:spcPts val="3200"/>
              </a:spcBef>
              <a:defRPr sz="2800"/>
            </a:lvl4pPr>
            <a:lvl5pPr marL="2120900" indent="-342900">
              <a:spcBef>
                <a:spcPts val="3200"/>
              </a:spcBef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One</a:t>
            </a:r>
            <a:endParaRPr sz="2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Two</a:t>
            </a:r>
            <a:endParaRPr sz="2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Three</a:t>
            </a:r>
            <a:endParaRPr sz="2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Four</a:t>
            </a:r>
            <a:endParaRPr sz="2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80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One</a:t>
            </a:r>
            <a:endParaRPr sz="38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Two</a:t>
            </a:r>
            <a:endParaRPr sz="38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Three</a:t>
            </a:r>
            <a:endParaRPr sz="38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Four</a:t>
            </a:r>
            <a:endParaRPr sz="38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 advClick="1"/>
  <p:txStyles>
    <p:titleStyle>
      <a:lvl1pPr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34" name="Corpus Christi.00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7" name="Shape 3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38" name="Corpus Christi.00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42" name="Corpus Christi.00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5" name="Shape 4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46" name="Corpus Christi.00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9" name="Shape 4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50" name="Corpus Christi.00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3" name="Shape 5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54" name="Corpus Christi.006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58" name="Corpus Christi.007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61" name="Shape 6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62" name="Corpus Christi.00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