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87" name="Image"/>
          <p:cNvSpPr/>
          <p:nvPr>
            <p:ph type="pic" sz="half" idx="21"/>
          </p:nvPr>
        </p:nvSpPr>
        <p:spPr>
          <a:xfrm>
            <a:off x="7124700" y="1612900"/>
            <a:ext cx="4216400" cy="6328742"/>
          </a:xfrm>
          <a:prstGeom prst="rect">
            <a:avLst/>
          </a:prstGeom>
        </p:spPr>
        <p:txBody>
          <a:bodyPr lIns="91439" tIns="45719" rIns="91439" bIns="45719" anchor="t">
            <a:noAutofit/>
          </a:bodyPr>
          <a:lstStyle/>
          <a:p>
            <a:pPr/>
          </a:p>
        </p:txBody>
      </p:sp>
      <p:sp>
        <p:nvSpPr>
          <p:cNvPr id="88" name="Title Text"/>
          <p:cNvSpPr txBox="1"/>
          <p:nvPr>
            <p:ph type="title"/>
          </p:nvPr>
        </p:nvSpPr>
        <p:spPr>
          <a:xfrm>
            <a:off x="635000" y="1409700"/>
            <a:ext cx="5867400" cy="3302000"/>
          </a:xfrm>
          <a:prstGeom prst="rect">
            <a:avLst/>
          </a:prstGeom>
        </p:spPr>
        <p:txBody>
          <a:bodyPr anchor="b"/>
          <a:lstStyle>
            <a:lvl1pPr>
              <a:defRPr sz="7000"/>
            </a:lvl1pPr>
          </a:lstStyle>
          <a:p>
            <a:pPr/>
            <a:r>
              <a:t>Title Text</a:t>
            </a:r>
          </a:p>
        </p:txBody>
      </p:sp>
      <p:sp>
        <p:nvSpPr>
          <p:cNvPr id="89" name="Body Level One…"/>
          <p:cNvSpPr txBox="1"/>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a:r>
              <a:t>Body Level One</a:t>
            </a:r>
          </a:p>
          <a:p>
            <a:pPr lvl="1"/>
            <a:r>
              <a:t>Body Level Two</a:t>
            </a:r>
          </a:p>
          <a:p>
            <a:pPr lvl="2"/>
            <a:r>
              <a:t>Body Level Three</a:t>
            </a:r>
          </a:p>
          <a:p>
            <a:pPr lvl="3"/>
            <a:r>
              <a:t>Body Level Four</a:t>
            </a:r>
          </a:p>
          <a:p>
            <a:pPr lvl="4"/>
            <a:r>
              <a:t>Body Level Five</a:t>
            </a:r>
          </a:p>
        </p:txBody>
      </p:sp>
      <p:sp>
        <p:nvSpPr>
          <p:cNvPr id="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Reflection">
    <p:spTree>
      <p:nvGrpSpPr>
        <p:cNvPr id="1" name=""/>
        <p:cNvGrpSpPr/>
        <p:nvPr/>
      </p:nvGrpSpPr>
      <p:grpSpPr>
        <a:xfrm>
          <a:off x="0" y="0"/>
          <a:ext cx="0" cy="0"/>
          <a:chOff x="0" y="0"/>
          <a:chExt cx="0" cy="0"/>
        </a:xfrm>
      </p:grpSpPr>
      <p:sp>
        <p:nvSpPr>
          <p:cNvPr id="97" name="Image"/>
          <p:cNvSpPr/>
          <p:nvPr>
            <p:ph type="pic" sz="half" idx="21"/>
          </p:nvPr>
        </p:nvSpPr>
        <p:spPr>
          <a:xfrm>
            <a:off x="7124700" y="1612900"/>
            <a:ext cx="4216400" cy="6328742"/>
          </a:xfrm>
          <a:prstGeom prst="rect">
            <a:avLst/>
          </a:prstGeom>
          <a:ln w="25400"/>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98" name="Title Text"/>
          <p:cNvSpPr txBox="1"/>
          <p:nvPr>
            <p:ph type="title"/>
          </p:nvPr>
        </p:nvSpPr>
        <p:spPr>
          <a:xfrm>
            <a:off x="635000" y="1409700"/>
            <a:ext cx="5867400" cy="3302000"/>
          </a:xfrm>
          <a:prstGeom prst="rect">
            <a:avLst/>
          </a:prstGeom>
        </p:spPr>
        <p:txBody>
          <a:bodyPr anchor="b"/>
          <a:lstStyle>
            <a:lvl1pPr>
              <a:defRPr sz="7000"/>
            </a:lvl1pPr>
          </a:lstStyle>
          <a:p>
            <a:pPr/>
            <a:r>
              <a:t>Title Text</a:t>
            </a:r>
          </a:p>
        </p:txBody>
      </p:sp>
      <p:sp>
        <p:nvSpPr>
          <p:cNvPr id="99" name="Body Level One…"/>
          <p:cNvSpPr txBox="1"/>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a:r>
              <a:t>Body Level One</a:t>
            </a:r>
          </a:p>
          <a:p>
            <a:pPr lvl="1"/>
            <a:r>
              <a:t>Body Level Two</a:t>
            </a:r>
          </a:p>
          <a:p>
            <a:pPr lvl="2"/>
            <a:r>
              <a:t>Body Level Three</a:t>
            </a:r>
          </a:p>
          <a:p>
            <a:pPr lvl="3"/>
            <a:r>
              <a:t>Body Level Four</a:t>
            </a:r>
          </a:p>
          <a:p>
            <a:pPr lvl="4"/>
            <a:r>
              <a:t>Body Level Five</a:t>
            </a:r>
          </a:p>
        </p:txBody>
      </p:sp>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107" name="Image"/>
          <p:cNvSpPr/>
          <p:nvPr>
            <p:ph type="pic" sz="quarter" idx="21"/>
          </p:nvPr>
        </p:nvSpPr>
        <p:spPr>
          <a:xfrm>
            <a:off x="7175500" y="2540000"/>
            <a:ext cx="4102100" cy="6157180"/>
          </a:xfrm>
          <a:prstGeom prst="rect">
            <a:avLst/>
          </a:prstGeom>
        </p:spPr>
        <p:txBody>
          <a:bodyPr lIns="91439" tIns="45719" rIns="91439" bIns="45719" anchor="t">
            <a:noAutofit/>
          </a:bodyPr>
          <a:lstStyle/>
          <a:p>
            <a:pPr/>
          </a:p>
        </p:txBody>
      </p:sp>
      <p:sp>
        <p:nvSpPr>
          <p:cNvPr id="108" name="Title Text"/>
          <p:cNvSpPr txBox="1"/>
          <p:nvPr>
            <p:ph type="title"/>
          </p:nvPr>
        </p:nvSpPr>
        <p:spPr>
          <a:prstGeom prst="rect">
            <a:avLst/>
          </a:prstGeom>
        </p:spPr>
        <p:txBody>
          <a:bodyPr/>
          <a:lstStyle/>
          <a:p>
            <a:pPr/>
            <a:r>
              <a:t>Title Text</a:t>
            </a:r>
          </a:p>
        </p:txBody>
      </p:sp>
      <p:sp>
        <p:nvSpPr>
          <p:cNvPr id="109" name="Body Level One…"/>
          <p:cNvSpPr txBox="1"/>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Left">
    <p:spTree>
      <p:nvGrpSpPr>
        <p:cNvPr id="1" name=""/>
        <p:cNvGrpSpPr/>
        <p:nvPr/>
      </p:nvGrpSpPr>
      <p:grpSpPr>
        <a:xfrm>
          <a:off x="0" y="0"/>
          <a:ext cx="0" cy="0"/>
          <a:chOff x="0" y="0"/>
          <a:chExt cx="0" cy="0"/>
        </a:xfrm>
      </p:grpSpPr>
      <p:sp>
        <p:nvSpPr>
          <p:cNvPr id="117" name="Title Text"/>
          <p:cNvSpPr txBox="1"/>
          <p:nvPr>
            <p:ph type="title"/>
          </p:nvPr>
        </p:nvSpPr>
        <p:spPr>
          <a:prstGeom prst="rect">
            <a:avLst/>
          </a:prstGeom>
        </p:spPr>
        <p:txBody>
          <a:bodyPr/>
          <a:lstStyle/>
          <a:p>
            <a:pPr/>
            <a:r>
              <a:t>Title Text</a:t>
            </a:r>
          </a:p>
        </p:txBody>
      </p:sp>
      <p:sp>
        <p:nvSpPr>
          <p:cNvPr id="118" name="Body Level One…"/>
          <p:cNvSpPr txBox="1"/>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Right">
    <p:spTree>
      <p:nvGrpSpPr>
        <p:cNvPr id="1" name=""/>
        <p:cNvGrpSpPr/>
        <p:nvPr/>
      </p:nvGrpSpPr>
      <p:grpSpPr>
        <a:xfrm>
          <a:off x="0" y="0"/>
          <a:ext cx="0" cy="0"/>
          <a:chOff x="0" y="0"/>
          <a:chExt cx="0" cy="0"/>
        </a:xfrm>
      </p:grpSpPr>
      <p:sp>
        <p:nvSpPr>
          <p:cNvPr id="126" name="Title Text"/>
          <p:cNvSpPr txBox="1"/>
          <p:nvPr>
            <p:ph type="title"/>
          </p:nvPr>
        </p:nvSpPr>
        <p:spPr>
          <a:prstGeom prst="rect">
            <a:avLst/>
          </a:prstGeom>
        </p:spPr>
        <p:txBody>
          <a:bodyPr/>
          <a:lstStyle/>
          <a:p>
            <a:pPr/>
            <a:r>
              <a:t>Title Text</a:t>
            </a:r>
          </a:p>
        </p:txBody>
      </p:sp>
      <p:sp>
        <p:nvSpPr>
          <p:cNvPr id="127" name="Body Level One…"/>
          <p:cNvSpPr txBox="1"/>
          <p:nvPr>
            <p:ph type="body" sz="quarter" idx="1"/>
          </p:nvPr>
        </p:nvSpPr>
        <p:spPr>
          <a:xfrm>
            <a:off x="7772400" y="2768600"/>
            <a:ext cx="39624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xfrm>
            <a:off x="1270000" y="2768600"/>
            <a:ext cx="10464800" cy="5715000"/>
          </a:xfrm>
          <a:prstGeom prst="rect">
            <a:avLst/>
          </a:prstGeom>
        </p:spPr>
        <p:txBody>
          <a:bodyPr/>
          <a:lstStyle>
            <a:lvl1pPr>
              <a:spcBef>
                <a:spcPts val="2400"/>
              </a:spcBef>
            </a:lvl1pPr>
            <a:lvl2pPr>
              <a:spcBef>
                <a:spcPts val="2400"/>
              </a:spcBef>
            </a:lvl2pPr>
            <a:lvl3pPr>
              <a:spcBef>
                <a:spcPts val="2400"/>
              </a:spcBef>
            </a:lvl3pPr>
            <a:lvl4pPr>
              <a:spcBef>
                <a:spcPts val="2400"/>
              </a:spcBef>
            </a:lvl4pPr>
            <a:lvl5pPr>
              <a:spcBef>
                <a:spcPts val="2400"/>
              </a:spcBef>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2 Column">
    <p:spTree>
      <p:nvGrpSpPr>
        <p:cNvPr id="1" name=""/>
        <p:cNvGrpSpPr/>
        <p:nvPr/>
      </p:nvGrpSpPr>
      <p:grpSpPr>
        <a:xfrm>
          <a:off x="0" y="0"/>
          <a:ext cx="0" cy="0"/>
          <a:chOff x="0" y="0"/>
          <a:chExt cx="0" cy="0"/>
        </a:xfrm>
      </p:grpSpPr>
      <p:sp>
        <p:nvSpPr>
          <p:cNvPr id="29" name="Title Text"/>
          <p:cNvSpPr txBox="1"/>
          <p:nvPr>
            <p:ph type="title"/>
          </p:nvPr>
        </p:nvSpPr>
        <p:spPr>
          <a:prstGeom prst="rect">
            <a:avLst/>
          </a:prstGeom>
        </p:spPr>
        <p:txBody>
          <a:bodyPr/>
          <a:lstStyle/>
          <a:p>
            <a:pPr/>
            <a:r>
              <a:t>Title Text</a:t>
            </a:r>
          </a:p>
        </p:txBody>
      </p:sp>
      <p:sp>
        <p:nvSpPr>
          <p:cNvPr id="30" name="Body Level One…"/>
          <p:cNvSpPr txBox="1"/>
          <p:nvPr>
            <p:ph type="body" idx="1"/>
          </p:nvPr>
        </p:nvSpPr>
        <p:spPr>
          <a:xfrm>
            <a:off x="1270000" y="2768600"/>
            <a:ext cx="10464800" cy="5715000"/>
          </a:xfrm>
          <a:prstGeom prst="rect">
            <a:avLst/>
          </a:prstGeom>
        </p:spPr>
        <p:txBody>
          <a:bodyPr numCol="2" spcCol="523240" anchor="t"/>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38"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3" name="Title Text"/>
          <p:cNvSpPr txBox="1"/>
          <p:nvPr>
            <p:ph type="title"/>
          </p:nvPr>
        </p:nvSpPr>
        <p:spPr>
          <a:prstGeom prst="rect">
            <a:avLst/>
          </a:prstGeom>
        </p:spPr>
        <p:txBody>
          <a:bodyPr/>
          <a:lstStyle/>
          <a:p>
            <a:pPr/>
            <a:r>
              <a:t>Title Text</a:t>
            </a:r>
          </a:p>
        </p:txBody>
      </p:sp>
      <p:sp>
        <p:nvSpPr>
          <p:cNvPr id="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61" name="Title Text"/>
          <p:cNvSpPr txBox="1"/>
          <p:nvPr>
            <p:ph type="title"/>
          </p:nvPr>
        </p:nvSpPr>
        <p:spPr>
          <a:xfrm>
            <a:off x="1270000" y="2971800"/>
            <a:ext cx="10464800" cy="3810000"/>
          </a:xfrm>
          <a:prstGeom prst="rect">
            <a:avLst/>
          </a:prstGeom>
        </p:spPr>
        <p:txBody>
          <a:bodyPr/>
          <a:lstStyle/>
          <a:p>
            <a:pPr/>
            <a:r>
              <a:t>Title Text</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69" name="Image"/>
          <p:cNvSpPr/>
          <p:nvPr>
            <p:ph type="pic" sz="half" idx="21"/>
          </p:nvPr>
        </p:nvSpPr>
        <p:spPr>
          <a:xfrm>
            <a:off x="2438400" y="1638300"/>
            <a:ext cx="8128000" cy="5042206"/>
          </a:xfrm>
          <a:prstGeom prst="rect">
            <a:avLst/>
          </a:prstGeom>
        </p:spPr>
        <p:txBody>
          <a:bodyPr lIns="91439" tIns="45719" rIns="91439" bIns="45719" anchor="t">
            <a:noAutofit/>
          </a:bodyPr>
          <a:lstStyle/>
          <a:p>
            <a:pPr/>
          </a:p>
        </p:txBody>
      </p:sp>
      <p:sp>
        <p:nvSpPr>
          <p:cNvPr id="70" name="Title Text"/>
          <p:cNvSpPr txBox="1"/>
          <p:nvPr>
            <p:ph type="title"/>
          </p:nvPr>
        </p:nvSpPr>
        <p:spPr>
          <a:xfrm>
            <a:off x="1270000" y="7366000"/>
            <a:ext cx="10464800" cy="1701800"/>
          </a:xfrm>
          <a:prstGeom prst="rect">
            <a:avLst/>
          </a:prstGeom>
        </p:spPr>
        <p:txBody>
          <a:bodyPr/>
          <a:lstStyle/>
          <a:p>
            <a:pPr/>
            <a:r>
              <a:t>Title Text</a:t>
            </a: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Reflection">
    <p:spTree>
      <p:nvGrpSpPr>
        <p:cNvPr id="1" name=""/>
        <p:cNvGrpSpPr/>
        <p:nvPr/>
      </p:nvGrpSpPr>
      <p:grpSpPr>
        <a:xfrm>
          <a:off x="0" y="0"/>
          <a:ext cx="0" cy="0"/>
          <a:chOff x="0" y="0"/>
          <a:chExt cx="0" cy="0"/>
        </a:xfrm>
      </p:grpSpPr>
      <p:sp>
        <p:nvSpPr>
          <p:cNvPr id="78" name="Image"/>
          <p:cNvSpPr/>
          <p:nvPr>
            <p:ph type="pic" sz="half" idx="21"/>
          </p:nvPr>
        </p:nvSpPr>
        <p:spPr>
          <a:xfrm>
            <a:off x="2438400" y="1638300"/>
            <a:ext cx="8128000" cy="5042206"/>
          </a:xfrm>
          <a:prstGeom prst="rect">
            <a:avLst/>
          </a:prstGeom>
          <a:ln w="25400"/>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79" name="Title Text"/>
          <p:cNvSpPr txBox="1"/>
          <p:nvPr>
            <p:ph type="title"/>
          </p:nvPr>
        </p:nvSpPr>
        <p:spPr>
          <a:xfrm>
            <a:off x="1270000" y="7366000"/>
            <a:ext cx="10464800" cy="1701800"/>
          </a:xfrm>
          <a:prstGeom prst="rect">
            <a:avLst/>
          </a:prstGeom>
        </p:spPr>
        <p:txBody>
          <a:bodyPr/>
          <a:lstStyle/>
          <a:p>
            <a:pPr/>
            <a:r>
              <a:t>Title Text</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lide Number"/>
          <p:cNvSpPr txBox="1"/>
          <p:nvPr>
            <p:ph type="sldNum" sz="quarter" idx="2"/>
          </p:nvPr>
        </p:nvSpPr>
        <p:spPr>
          <a:xfrm>
            <a:off x="6324600" y="9258300"/>
            <a:ext cx="342900" cy="368300"/>
          </a:xfrm>
          <a:prstGeom prst="rect">
            <a:avLst/>
          </a:prstGeom>
          <a:ln w="12700">
            <a:miter lim="400000"/>
          </a:ln>
        </p:spPr>
        <p:txBody>
          <a:bodyPr wrap="none" lIns="50800" tIns="50800" rIns="50800" bIns="50800">
            <a:normAutofit fontScale="100000" lnSpcReduction="0"/>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mn-lt"/>
          <a:ea typeface="+mn-ea"/>
          <a:cs typeface="+mn-cs"/>
          <a:sym typeface="Gill Sans"/>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mn-lt"/>
          <a:ea typeface="+mn-ea"/>
          <a:cs typeface="+mn-cs"/>
          <a:sym typeface="Gill Sans"/>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mn-lt"/>
          <a:ea typeface="+mn-ea"/>
          <a:cs typeface="+mn-cs"/>
          <a:sym typeface="Gill Sans"/>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mn-lt"/>
          <a:ea typeface="+mn-ea"/>
          <a:cs typeface="+mn-cs"/>
          <a:sym typeface="Gill Sans"/>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mn-lt"/>
          <a:ea typeface="+mn-ea"/>
          <a:cs typeface="+mn-cs"/>
          <a:sym typeface="Gill Sans"/>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mn-lt"/>
          <a:ea typeface="+mn-ea"/>
          <a:cs typeface="+mn-cs"/>
          <a:sym typeface="Gill Sans"/>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mn-lt"/>
          <a:ea typeface="+mn-ea"/>
          <a:cs typeface="+mn-cs"/>
          <a:sym typeface="Gill Sans"/>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mn-lt"/>
          <a:ea typeface="+mn-ea"/>
          <a:cs typeface="+mn-cs"/>
          <a:sym typeface="Gill Sans"/>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400" u="none">
          <a:solidFill>
            <a:srgbClr val="000000"/>
          </a:solidFill>
          <a:uFillTx/>
          <a:latin typeface="+mn-lt"/>
          <a:ea typeface="+mn-ea"/>
          <a:cs typeface="+mn-cs"/>
          <a:sym typeface="Gill Sans"/>
        </a:defRPr>
      </a:lvl9pPr>
    </p:titleStyle>
    <p:bodyStyle>
      <a:lvl1pPr marL="8890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mn-lt"/>
          <a:ea typeface="+mn-ea"/>
          <a:cs typeface="+mn-cs"/>
          <a:sym typeface="Gill Sans"/>
        </a:defRPr>
      </a:lvl1pPr>
      <a:lvl2pPr marL="13335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mn-lt"/>
          <a:ea typeface="+mn-ea"/>
          <a:cs typeface="+mn-cs"/>
          <a:sym typeface="Gill Sans"/>
        </a:defRPr>
      </a:lvl2pPr>
      <a:lvl3pPr marL="17780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mn-lt"/>
          <a:ea typeface="+mn-ea"/>
          <a:cs typeface="+mn-cs"/>
          <a:sym typeface="Gill Sans"/>
        </a:defRPr>
      </a:lvl3pPr>
      <a:lvl4pPr marL="22225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mn-lt"/>
          <a:ea typeface="+mn-ea"/>
          <a:cs typeface="+mn-cs"/>
          <a:sym typeface="Gill Sans"/>
        </a:defRPr>
      </a:lvl4pPr>
      <a:lvl5pPr marL="26670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mn-lt"/>
          <a:ea typeface="+mn-ea"/>
          <a:cs typeface="+mn-cs"/>
          <a:sym typeface="Gill Sans"/>
        </a:defRPr>
      </a:lvl5pPr>
      <a:lvl6pPr marL="30226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mn-lt"/>
          <a:ea typeface="+mn-ea"/>
          <a:cs typeface="+mn-cs"/>
          <a:sym typeface="Gill Sans"/>
        </a:defRPr>
      </a:lvl6pPr>
      <a:lvl7pPr marL="33782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mn-lt"/>
          <a:ea typeface="+mn-ea"/>
          <a:cs typeface="+mn-cs"/>
          <a:sym typeface="Gill Sans"/>
        </a:defRPr>
      </a:lvl7pPr>
      <a:lvl8pPr marL="37338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mn-lt"/>
          <a:ea typeface="+mn-ea"/>
          <a:cs typeface="+mn-cs"/>
          <a:sym typeface="Gill Sans"/>
        </a:defRPr>
      </a:lvl8pPr>
      <a:lvl9pPr marL="40894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000000"/>
          </a:solidFill>
          <a:uFillTx/>
          <a:latin typeface="+mn-lt"/>
          <a:ea typeface="+mn-ea"/>
          <a:cs typeface="+mn-cs"/>
          <a:sym typeface="Gill Sans"/>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sp>
        <p:nvSpPr>
          <p:cNvPr id="137" name="The Ascension of the Lord…"/>
          <p:cNvSpPr txBox="1"/>
          <p:nvPr>
            <p:ph type="title"/>
          </p:nvPr>
        </p:nvSpPr>
        <p:spPr>
          <a:xfrm>
            <a:off x="3330947" y="36374"/>
            <a:ext cx="6342906" cy="1256503"/>
          </a:xfrm>
          <a:prstGeom prst="rect">
            <a:avLst/>
          </a:prstGeom>
        </p:spPr>
        <p:txBody>
          <a:bodyPr/>
          <a:lstStyle/>
          <a:p>
            <a:pPr defTabSz="286258">
              <a:defRPr sz="4508">
                <a:solidFill>
                  <a:srgbClr val="FFFFFF"/>
                </a:solidFill>
                <a:latin typeface="Baskerville"/>
                <a:ea typeface="Baskerville"/>
                <a:cs typeface="Baskerville"/>
                <a:sym typeface="Baskerville"/>
              </a:defRPr>
            </a:pPr>
            <a:r>
              <a:t>The Ascension of the Lord</a:t>
            </a:r>
          </a:p>
          <a:p>
            <a:pPr defTabSz="286258">
              <a:defRPr sz="2695">
                <a:solidFill>
                  <a:srgbClr val="FFFFFF"/>
                </a:solidFill>
                <a:latin typeface="Baskerville"/>
                <a:ea typeface="Baskerville"/>
                <a:cs typeface="Baskerville"/>
                <a:sym typeface="Baskerville"/>
              </a:defRPr>
            </a:pPr>
            <a:r>
              <a:t>Monday Reflection</a:t>
            </a:r>
          </a:p>
        </p:txBody>
      </p:sp>
      <p:pic>
        <p:nvPicPr>
          <p:cNvPr id="138" name="Image-1.jpg" descr="Image-1.jpg"/>
          <p:cNvPicPr>
            <a:picLocks noChangeAspect="1"/>
          </p:cNvPicPr>
          <p:nvPr/>
        </p:nvPicPr>
        <p:blipFill>
          <a:blip r:embed="rId2">
            <a:extLst/>
          </a:blip>
          <a:srcRect l="6223" t="3574" r="1921" b="3574"/>
          <a:stretch>
            <a:fillRect/>
          </a:stretch>
        </p:blipFill>
        <p:spPr>
          <a:xfrm>
            <a:off x="952103" y="1454745"/>
            <a:ext cx="11100675" cy="7555479"/>
          </a:xfrm>
          <a:prstGeom prst="rect">
            <a:avLst/>
          </a:prstGeom>
          <a:ln w="12700">
            <a:miter lim="400000"/>
          </a:ln>
        </p:spPr>
      </p:pic>
      <p:sp>
        <p:nvSpPr>
          <p:cNvPr id="139" name="Simon Denis"/>
          <p:cNvSpPr txBox="1"/>
          <p:nvPr/>
        </p:nvSpPr>
        <p:spPr>
          <a:xfrm>
            <a:off x="10664725" y="9171923"/>
            <a:ext cx="997150"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1600">
                <a:solidFill>
                  <a:srgbClr val="FFFFFF"/>
                </a:solidFill>
                <a:latin typeface="Baskerville"/>
                <a:ea typeface="Baskerville"/>
                <a:cs typeface="Baskerville"/>
                <a:sym typeface="Baskerville"/>
              </a:defRPr>
            </a:lvl1pPr>
          </a:lstStyle>
          <a:p>
            <a:pPr/>
            <a:r>
              <a:t>Simon Denis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sp>
        <p:nvSpPr>
          <p:cNvPr id="141" name="The Ascension of the Lord…"/>
          <p:cNvSpPr txBox="1"/>
          <p:nvPr/>
        </p:nvSpPr>
        <p:spPr>
          <a:xfrm>
            <a:off x="1980897" y="112347"/>
            <a:ext cx="9043006" cy="1435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9200">
                <a:solidFill>
                  <a:srgbClr val="FFFFFF"/>
                </a:solidFill>
                <a:latin typeface="Baskerville"/>
                <a:ea typeface="Baskerville"/>
                <a:cs typeface="Baskerville"/>
                <a:sym typeface="Baskerville"/>
              </a:defRPr>
            </a:pPr>
            <a:r>
              <a:rPr sz="6000"/>
              <a:t>The Ascension of the Lord</a:t>
            </a:r>
            <a:endParaRPr sz="6000"/>
          </a:p>
          <a:p>
            <a:pPr>
              <a:defRPr sz="3100">
                <a:solidFill>
                  <a:srgbClr val="FFFFFF"/>
                </a:solidFill>
                <a:latin typeface="Baskerville"/>
                <a:ea typeface="Baskerville"/>
                <a:cs typeface="Baskerville"/>
                <a:sym typeface="Baskerville"/>
              </a:defRPr>
            </a:pPr>
            <a:r>
              <a:t>Monday Prayers</a:t>
            </a:r>
          </a:p>
        </p:txBody>
      </p:sp>
      <p:sp>
        <p:nvSpPr>
          <p:cNvPr id="142" name="Let us pray…"/>
          <p:cNvSpPr txBox="1"/>
          <p:nvPr/>
        </p:nvSpPr>
        <p:spPr>
          <a:xfrm>
            <a:off x="465906" y="3517899"/>
            <a:ext cx="6662788" cy="421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100">
                <a:solidFill>
                  <a:srgbClr val="FFFFFF"/>
                </a:solidFill>
                <a:latin typeface="Baskerville"/>
                <a:ea typeface="Baskerville"/>
                <a:cs typeface="Baskerville"/>
                <a:sym typeface="Baskerville"/>
              </a:defRPr>
            </a:pPr>
            <a:r>
              <a:t>Let us pray </a:t>
            </a:r>
          </a:p>
          <a:p>
            <a:pPr algn="l" defTabSz="457200">
              <a:defRPr sz="3100">
                <a:solidFill>
                  <a:srgbClr val="FFFFFF"/>
                </a:solidFill>
                <a:latin typeface="Baskerville"/>
                <a:ea typeface="Baskerville"/>
                <a:cs typeface="Baskerville"/>
                <a:sym typeface="Baskerville"/>
              </a:defRPr>
            </a:pPr>
            <a:r>
              <a:t>for those who struggle to find Christ, </a:t>
            </a:r>
          </a:p>
          <a:p>
            <a:pPr algn="l" defTabSz="457200">
              <a:defRPr sz="3100">
                <a:solidFill>
                  <a:srgbClr val="FFFFFF"/>
                </a:solidFill>
                <a:latin typeface="Baskerville"/>
                <a:ea typeface="Baskerville"/>
                <a:cs typeface="Baskerville"/>
                <a:sym typeface="Baskerville"/>
              </a:defRPr>
            </a:pPr>
            <a:r>
              <a:t>and have lost all sense of hope. </a:t>
            </a:r>
          </a:p>
          <a:p>
            <a:pPr algn="l" defTabSz="457200">
              <a:defRPr sz="3100">
                <a:solidFill>
                  <a:srgbClr val="FFFFFF"/>
                </a:solidFill>
                <a:latin typeface="Baskerville"/>
                <a:ea typeface="Baskerville"/>
                <a:cs typeface="Baskerville"/>
                <a:sym typeface="Baskerville"/>
              </a:defRPr>
            </a:pPr>
            <a:r>
              <a:t>May they find the Lord in their lives. </a:t>
            </a:r>
          </a:p>
          <a:p>
            <a:pPr algn="l" defTabSz="457200">
              <a:defRPr sz="3100">
                <a:solidFill>
                  <a:srgbClr val="FFFFFF"/>
                </a:solidFill>
                <a:latin typeface="Baskerville"/>
                <a:ea typeface="Baskerville"/>
                <a:cs typeface="Baskerville"/>
                <a:sym typeface="Baskerville"/>
              </a:defRPr>
            </a:pPr>
            <a:r>
              <a:t>Lord, hear us.... </a:t>
            </a:r>
          </a:p>
          <a:p>
            <a:pPr defTabSz="457200">
              <a:defRPr sz="3100">
                <a:solidFill>
                  <a:srgbClr val="FFFFFF"/>
                </a:solidFill>
                <a:latin typeface="Baskerville"/>
                <a:ea typeface="Baskerville"/>
                <a:cs typeface="Baskerville"/>
                <a:sym typeface="Baskerville"/>
              </a:defRPr>
            </a:pPr>
          </a:p>
          <a:p>
            <a:pPr defTabSz="457200">
              <a:defRPr sz="3100">
                <a:solidFill>
                  <a:srgbClr val="FFFFFF"/>
                </a:solidFill>
                <a:latin typeface="Baskerville"/>
                <a:ea typeface="Baskerville"/>
                <a:cs typeface="Baskerville"/>
                <a:sym typeface="Baskerville"/>
              </a:defRPr>
            </a:pPr>
            <a:r>
              <a:t>St Philip: Pray for us.  </a:t>
            </a:r>
          </a:p>
          <a:p>
            <a:pPr defTabSz="457200">
              <a:defRPr sz="3100">
                <a:solidFill>
                  <a:srgbClr val="FFFFFF"/>
                </a:solidFill>
                <a:latin typeface="Baskerville"/>
                <a:ea typeface="Baskerville"/>
                <a:cs typeface="Baskerville"/>
                <a:sym typeface="Baskerville"/>
              </a:defRPr>
            </a:pPr>
            <a:r>
              <a:rPr i="1"/>
              <a:t>House Saint:</a:t>
            </a:r>
            <a:r>
              <a:t> Pray for us. </a:t>
            </a:r>
          </a:p>
          <a:p>
            <a:pPr defTabSz="457200">
              <a:defRPr sz="3100">
                <a:solidFill>
                  <a:srgbClr val="FFFFFF"/>
                </a:solidFill>
                <a:latin typeface="Baskerville"/>
                <a:ea typeface="Baskerville"/>
                <a:cs typeface="Baskerville"/>
                <a:sym typeface="Baskerville"/>
              </a:defRPr>
            </a:pPr>
            <a:r>
              <a:t>In the name…</a:t>
            </a:r>
          </a:p>
        </p:txBody>
      </p:sp>
      <p:pic>
        <p:nvPicPr>
          <p:cNvPr id="143" name="unknown.jpeg" descr="unknown.jpeg"/>
          <p:cNvPicPr>
            <a:picLocks noChangeAspect="1"/>
          </p:cNvPicPr>
          <p:nvPr/>
        </p:nvPicPr>
        <p:blipFill>
          <a:blip r:embed="rId2">
            <a:extLst/>
          </a:blip>
          <a:stretch>
            <a:fillRect/>
          </a:stretch>
        </p:blipFill>
        <p:spPr>
          <a:xfrm>
            <a:off x="7371574" y="1752175"/>
            <a:ext cx="4755339" cy="7449616"/>
          </a:xfrm>
          <a:prstGeom prst="rect">
            <a:avLst/>
          </a:prstGeom>
          <a:ln w="12700">
            <a:miter lim="400000"/>
          </a:ln>
        </p:spPr>
      </p:pic>
      <p:sp>
        <p:nvSpPr>
          <p:cNvPr id="144" name="Text"/>
          <p:cNvSpPr txBox="1"/>
          <p:nvPr/>
        </p:nvSpPr>
        <p:spPr>
          <a:xfrm>
            <a:off x="3264463" y="-2051050"/>
            <a:ext cx="127001"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1800">
                <a:latin typeface="Avenir Next Regular"/>
                <a:ea typeface="Avenir Next Regular"/>
                <a:cs typeface="Avenir Next Regular"/>
                <a:sym typeface="Avenir Next Regular"/>
              </a:defRPr>
            </a:pPr>
          </a:p>
        </p:txBody>
      </p:sp>
      <p:sp>
        <p:nvSpPr>
          <p:cNvPr id="145" name="Jan Matejko"/>
          <p:cNvSpPr txBox="1"/>
          <p:nvPr/>
        </p:nvSpPr>
        <p:spPr>
          <a:xfrm>
            <a:off x="11047511" y="9219701"/>
            <a:ext cx="993578"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1600">
                <a:solidFill>
                  <a:srgbClr val="FFFFFF"/>
                </a:solidFill>
                <a:latin typeface="Baskerville"/>
                <a:ea typeface="Baskerville"/>
                <a:cs typeface="Baskerville"/>
                <a:sym typeface="Baskerville"/>
              </a:defRPr>
            </a:lvl1pPr>
          </a:lstStyle>
          <a:p>
            <a:pPr/>
            <a:r>
              <a:t>Jan Matejko</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sp>
        <p:nvSpPr>
          <p:cNvPr id="147" name="The Ascension of the Lord…"/>
          <p:cNvSpPr txBox="1"/>
          <p:nvPr>
            <p:ph type="title"/>
          </p:nvPr>
        </p:nvSpPr>
        <p:spPr>
          <a:xfrm>
            <a:off x="3330947" y="61774"/>
            <a:ext cx="6342906" cy="1256503"/>
          </a:xfrm>
          <a:prstGeom prst="rect">
            <a:avLst/>
          </a:prstGeom>
        </p:spPr>
        <p:txBody>
          <a:bodyPr/>
          <a:lstStyle/>
          <a:p>
            <a:pPr defTabSz="286258">
              <a:defRPr sz="4508">
                <a:solidFill>
                  <a:srgbClr val="FFFFFF"/>
                </a:solidFill>
                <a:latin typeface="Baskerville"/>
                <a:ea typeface="Baskerville"/>
                <a:cs typeface="Baskerville"/>
                <a:sym typeface="Baskerville"/>
              </a:defRPr>
            </a:pPr>
            <a:r>
              <a:t>The Ascension of the Lord</a:t>
            </a:r>
          </a:p>
          <a:p>
            <a:pPr defTabSz="286258">
              <a:defRPr sz="3136">
                <a:solidFill>
                  <a:srgbClr val="FFFFFF"/>
                </a:solidFill>
                <a:latin typeface="Baskerville"/>
                <a:ea typeface="Baskerville"/>
                <a:cs typeface="Baskerville"/>
                <a:sym typeface="Baskerville"/>
              </a:defRPr>
            </a:pPr>
            <a:r>
              <a:t>Tuesday Reflection</a:t>
            </a:r>
          </a:p>
        </p:txBody>
      </p:sp>
      <p:pic>
        <p:nvPicPr>
          <p:cNvPr id="148" name="Image" descr="Image"/>
          <p:cNvPicPr>
            <a:picLocks noChangeAspect="1"/>
          </p:cNvPicPr>
          <p:nvPr/>
        </p:nvPicPr>
        <p:blipFill>
          <a:blip r:embed="rId2">
            <a:extLst/>
          </a:blip>
          <a:srcRect l="0" t="1975" r="0" b="1975"/>
          <a:stretch>
            <a:fillRect/>
          </a:stretch>
        </p:blipFill>
        <p:spPr>
          <a:xfrm>
            <a:off x="305792" y="1401045"/>
            <a:ext cx="12393229" cy="7697600"/>
          </a:xfrm>
          <a:prstGeom prst="rect">
            <a:avLst/>
          </a:prstGeom>
          <a:ln w="12700">
            <a:miter lim="400000"/>
          </a:ln>
        </p:spPr>
      </p:pic>
      <p:sp>
        <p:nvSpPr>
          <p:cNvPr id="149" name="Caspar Friedrich"/>
          <p:cNvSpPr txBox="1"/>
          <p:nvPr/>
        </p:nvSpPr>
        <p:spPr>
          <a:xfrm>
            <a:off x="11411892" y="9181601"/>
            <a:ext cx="1280816"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1600">
                <a:solidFill>
                  <a:srgbClr val="FFFFFF"/>
                </a:solidFill>
                <a:latin typeface="Baskerville"/>
                <a:ea typeface="Baskerville"/>
                <a:cs typeface="Baskerville"/>
                <a:sym typeface="Baskerville"/>
              </a:defRPr>
            </a:lvl1pPr>
          </a:lstStyle>
          <a:p>
            <a:pPr/>
            <a:r>
              <a:t>Caspar Friedrich</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pic>
        <p:nvPicPr>
          <p:cNvPr id="151" name="Image" descr="Image"/>
          <p:cNvPicPr>
            <a:picLocks noChangeAspect="1"/>
          </p:cNvPicPr>
          <p:nvPr>
            <p:ph type="pic" idx="21"/>
          </p:nvPr>
        </p:nvPicPr>
        <p:blipFill>
          <a:blip r:embed="rId2">
            <a:extLst/>
          </a:blip>
          <a:srcRect l="5883" t="1225" r="1835" b="1225"/>
          <a:stretch>
            <a:fillRect/>
          </a:stretch>
        </p:blipFill>
        <p:spPr>
          <a:xfrm>
            <a:off x="8344181" y="1666605"/>
            <a:ext cx="3913398" cy="7343433"/>
          </a:xfrm>
          <a:prstGeom prst="rect">
            <a:avLst/>
          </a:prstGeom>
        </p:spPr>
      </p:pic>
      <p:sp>
        <p:nvSpPr>
          <p:cNvPr id="152" name="The Ascension of the Lord…"/>
          <p:cNvSpPr txBox="1"/>
          <p:nvPr/>
        </p:nvSpPr>
        <p:spPr>
          <a:xfrm>
            <a:off x="1980897" y="112347"/>
            <a:ext cx="9043006" cy="1435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9200">
                <a:solidFill>
                  <a:srgbClr val="FFFFFF"/>
                </a:solidFill>
                <a:latin typeface="Baskerville"/>
                <a:ea typeface="Baskerville"/>
                <a:cs typeface="Baskerville"/>
                <a:sym typeface="Baskerville"/>
              </a:defRPr>
            </a:pPr>
            <a:r>
              <a:rPr sz="6000"/>
              <a:t>The Ascension of the Lord</a:t>
            </a:r>
            <a:endParaRPr sz="6000"/>
          </a:p>
          <a:p>
            <a:pPr>
              <a:defRPr sz="3100">
                <a:solidFill>
                  <a:srgbClr val="FFFFFF"/>
                </a:solidFill>
                <a:latin typeface="Baskerville"/>
                <a:ea typeface="Baskerville"/>
                <a:cs typeface="Baskerville"/>
                <a:sym typeface="Baskerville"/>
              </a:defRPr>
            </a:pPr>
            <a:r>
              <a:t>Tuesday Prayers</a:t>
            </a:r>
          </a:p>
        </p:txBody>
      </p:sp>
      <p:sp>
        <p:nvSpPr>
          <p:cNvPr id="153" name="Taddeo di Bartolo"/>
          <p:cNvSpPr txBox="1"/>
          <p:nvPr/>
        </p:nvSpPr>
        <p:spPr>
          <a:xfrm>
            <a:off x="10904587" y="9129141"/>
            <a:ext cx="1355626"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1600">
                <a:solidFill>
                  <a:srgbClr val="FFFFFF"/>
                </a:solidFill>
                <a:latin typeface="Baskerville"/>
                <a:ea typeface="Baskerville"/>
                <a:cs typeface="Baskerville"/>
                <a:sym typeface="Baskerville"/>
              </a:defRPr>
            </a:lvl1pPr>
          </a:lstStyle>
          <a:p>
            <a:pPr/>
            <a:r>
              <a:t>Taddeo di Bartolo</a:t>
            </a:r>
          </a:p>
        </p:txBody>
      </p:sp>
      <p:sp>
        <p:nvSpPr>
          <p:cNvPr id="154" name="Let us pray the Universal Church,…"/>
          <p:cNvSpPr txBox="1"/>
          <p:nvPr/>
        </p:nvSpPr>
        <p:spPr>
          <a:xfrm>
            <a:off x="935806" y="2772894"/>
            <a:ext cx="6662788" cy="513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100">
                <a:solidFill>
                  <a:srgbClr val="FFFFFF"/>
                </a:solidFill>
                <a:latin typeface="Baskerville"/>
                <a:ea typeface="Baskerville"/>
                <a:cs typeface="Baskerville"/>
                <a:sym typeface="Baskerville"/>
              </a:defRPr>
            </a:pPr>
            <a:r>
              <a:t>Let us pray the Universal Church, </a:t>
            </a:r>
          </a:p>
          <a:p>
            <a:pPr algn="l" defTabSz="457200">
              <a:defRPr sz="3100">
                <a:solidFill>
                  <a:srgbClr val="FFFFFF"/>
                </a:solidFill>
                <a:latin typeface="Baskerville"/>
                <a:ea typeface="Baskerville"/>
                <a:cs typeface="Baskerville"/>
                <a:sym typeface="Baskerville"/>
              </a:defRPr>
            </a:pPr>
            <a:r>
              <a:t>that all the peoples of the world </a:t>
            </a:r>
          </a:p>
          <a:p>
            <a:pPr algn="l" defTabSz="457200">
              <a:defRPr sz="3100">
                <a:solidFill>
                  <a:srgbClr val="FFFFFF"/>
                </a:solidFill>
                <a:latin typeface="Baskerville"/>
                <a:ea typeface="Baskerville"/>
                <a:cs typeface="Baskerville"/>
                <a:sym typeface="Baskerville"/>
              </a:defRPr>
            </a:pPr>
            <a:r>
              <a:t>are united within her, </a:t>
            </a:r>
          </a:p>
          <a:p>
            <a:pPr algn="l" defTabSz="457200">
              <a:defRPr sz="3100">
                <a:solidFill>
                  <a:srgbClr val="FFFFFF"/>
                </a:solidFill>
                <a:latin typeface="Baskerville"/>
                <a:ea typeface="Baskerville"/>
                <a:cs typeface="Baskerville"/>
                <a:sym typeface="Baskerville"/>
              </a:defRPr>
            </a:pPr>
            <a:r>
              <a:t>and grow in support of each other</a:t>
            </a:r>
            <a:br/>
            <a:r>
              <a:t>to spread the Gospel of Christ </a:t>
            </a:r>
          </a:p>
          <a:p>
            <a:pPr algn="l" defTabSz="457200">
              <a:defRPr sz="3100">
                <a:solidFill>
                  <a:srgbClr val="FFFFFF"/>
                </a:solidFill>
                <a:latin typeface="Baskerville"/>
                <a:ea typeface="Baskerville"/>
                <a:cs typeface="Baskerville"/>
                <a:sym typeface="Baskerville"/>
              </a:defRPr>
            </a:pPr>
            <a:r>
              <a:t>more effectively..</a:t>
            </a:r>
          </a:p>
          <a:p>
            <a:pPr algn="l" defTabSz="457200">
              <a:defRPr sz="3100">
                <a:solidFill>
                  <a:srgbClr val="FFFFFF"/>
                </a:solidFill>
                <a:latin typeface="Baskerville"/>
                <a:ea typeface="Baskerville"/>
                <a:cs typeface="Baskerville"/>
                <a:sym typeface="Baskerville"/>
              </a:defRPr>
            </a:pPr>
            <a:r>
              <a:t>Lord, hear us…</a:t>
            </a:r>
          </a:p>
          <a:p>
            <a:pPr defTabSz="457200">
              <a:defRPr sz="3100">
                <a:solidFill>
                  <a:srgbClr val="FFFFFF"/>
                </a:solidFill>
                <a:latin typeface="Baskerville"/>
                <a:ea typeface="Baskerville"/>
                <a:cs typeface="Baskerville"/>
                <a:sym typeface="Baskerville"/>
              </a:defRPr>
            </a:pPr>
          </a:p>
          <a:p>
            <a:pPr defTabSz="457200">
              <a:defRPr sz="3100">
                <a:solidFill>
                  <a:srgbClr val="FFFFFF"/>
                </a:solidFill>
                <a:latin typeface="Baskerville"/>
                <a:ea typeface="Baskerville"/>
                <a:cs typeface="Baskerville"/>
                <a:sym typeface="Baskerville"/>
              </a:defRPr>
            </a:pPr>
            <a:r>
              <a:t>St Philip: Pray for us.  </a:t>
            </a:r>
          </a:p>
          <a:p>
            <a:pPr defTabSz="457200">
              <a:defRPr sz="3100">
                <a:solidFill>
                  <a:srgbClr val="FFFFFF"/>
                </a:solidFill>
                <a:latin typeface="Baskerville"/>
                <a:ea typeface="Baskerville"/>
                <a:cs typeface="Baskerville"/>
                <a:sym typeface="Baskerville"/>
              </a:defRPr>
            </a:pPr>
            <a:r>
              <a:rPr i="1"/>
              <a:t>House Saint:</a:t>
            </a:r>
            <a:r>
              <a:t> Pray for us. </a:t>
            </a:r>
          </a:p>
          <a:p>
            <a:pPr defTabSz="457200">
              <a:defRPr sz="3100">
                <a:solidFill>
                  <a:srgbClr val="FFFFFF"/>
                </a:solidFill>
                <a:latin typeface="Baskerville"/>
                <a:ea typeface="Baskerville"/>
                <a:cs typeface="Baskerville"/>
                <a:sym typeface="Baskerville"/>
              </a:defRPr>
            </a:pPr>
            <a:r>
              <a:t>In the name…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sp>
        <p:nvSpPr>
          <p:cNvPr id="156" name="The Ascension of the Lord…"/>
          <p:cNvSpPr txBox="1"/>
          <p:nvPr>
            <p:ph type="title"/>
          </p:nvPr>
        </p:nvSpPr>
        <p:spPr>
          <a:xfrm>
            <a:off x="3294042" y="262522"/>
            <a:ext cx="6416716" cy="1245910"/>
          </a:xfrm>
          <a:prstGeom prst="rect">
            <a:avLst/>
          </a:prstGeom>
        </p:spPr>
        <p:txBody>
          <a:bodyPr/>
          <a:lstStyle/>
          <a:p>
            <a:pPr defTabSz="414781">
              <a:defRPr sz="6532">
                <a:solidFill>
                  <a:srgbClr val="FFFFFF"/>
                </a:solidFill>
                <a:latin typeface="Baskerville"/>
                <a:ea typeface="Baskerville"/>
                <a:cs typeface="Baskerville"/>
                <a:sym typeface="Baskerville"/>
              </a:defRPr>
            </a:pPr>
            <a:r>
              <a:rPr sz="4260"/>
              <a:t>The Ascension of the Lord</a:t>
            </a:r>
            <a:endParaRPr sz="4260"/>
          </a:p>
          <a:p>
            <a:pPr defTabSz="414781">
              <a:defRPr sz="3550">
                <a:solidFill>
                  <a:srgbClr val="FFFFFF"/>
                </a:solidFill>
                <a:latin typeface="Baskerville"/>
                <a:ea typeface="Baskerville"/>
                <a:cs typeface="Baskerville"/>
                <a:sym typeface="Baskerville"/>
              </a:defRPr>
            </a:pPr>
            <a:r>
              <a:t>Wednesday Reflection</a:t>
            </a:r>
          </a:p>
        </p:txBody>
      </p:sp>
      <p:pic>
        <p:nvPicPr>
          <p:cNvPr id="157" name="Image" descr="Image"/>
          <p:cNvPicPr>
            <a:picLocks noChangeAspect="1"/>
          </p:cNvPicPr>
          <p:nvPr/>
        </p:nvPicPr>
        <p:blipFill>
          <a:blip r:embed="rId2">
            <a:extLst/>
          </a:blip>
          <a:srcRect l="0" t="0" r="0" b="0"/>
          <a:stretch>
            <a:fillRect/>
          </a:stretch>
        </p:blipFill>
        <p:spPr>
          <a:xfrm>
            <a:off x="3690540" y="1768228"/>
            <a:ext cx="5623611" cy="7715593"/>
          </a:xfrm>
          <a:prstGeom prst="rect">
            <a:avLst/>
          </a:prstGeom>
          <a:ln w="12700">
            <a:miter lim="400000"/>
          </a:ln>
        </p:spPr>
      </p:pic>
      <p:sp>
        <p:nvSpPr>
          <p:cNvPr id="158" name="Zurbarán"/>
          <p:cNvSpPr txBox="1"/>
          <p:nvPr/>
        </p:nvSpPr>
        <p:spPr>
          <a:xfrm>
            <a:off x="9609125" y="9074149"/>
            <a:ext cx="1212896" cy="393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1" sz="2000">
                <a:solidFill>
                  <a:srgbClr val="FFFFFF"/>
                </a:solidFill>
                <a:uFill>
                  <a:solidFill>
                    <a:srgbClr val="000000"/>
                  </a:solidFill>
                </a:uFill>
                <a:latin typeface="Baskerville"/>
                <a:ea typeface="Baskerville"/>
                <a:cs typeface="Baskerville"/>
                <a:sym typeface="Baskerville"/>
              </a:defRPr>
            </a:lvl1pPr>
          </a:lstStyle>
          <a:p>
            <a:pPr/>
            <a:r>
              <a:t>Zurbarán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pic>
        <p:nvPicPr>
          <p:cNvPr id="160" name="Image" descr="Image"/>
          <p:cNvPicPr>
            <a:picLocks noChangeAspect="1"/>
          </p:cNvPicPr>
          <p:nvPr>
            <p:ph type="pic" idx="21"/>
          </p:nvPr>
        </p:nvPicPr>
        <p:blipFill>
          <a:blip r:embed="rId2">
            <a:extLst/>
          </a:blip>
          <a:srcRect l="0" t="0" r="3525" b="0"/>
          <a:stretch>
            <a:fillRect/>
          </a:stretch>
        </p:blipFill>
        <p:spPr>
          <a:xfrm>
            <a:off x="7115012" y="1925352"/>
            <a:ext cx="5040038" cy="6462977"/>
          </a:xfrm>
          <a:prstGeom prst="rect">
            <a:avLst/>
          </a:prstGeom>
        </p:spPr>
      </p:pic>
      <p:sp>
        <p:nvSpPr>
          <p:cNvPr id="161" name="The Ascension of the Lord…"/>
          <p:cNvSpPr txBox="1"/>
          <p:nvPr/>
        </p:nvSpPr>
        <p:spPr>
          <a:xfrm>
            <a:off x="1980897" y="112347"/>
            <a:ext cx="9043006" cy="1435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9200">
                <a:solidFill>
                  <a:srgbClr val="FFFFFF"/>
                </a:solidFill>
                <a:latin typeface="Baskerville"/>
                <a:ea typeface="Baskerville"/>
                <a:cs typeface="Baskerville"/>
                <a:sym typeface="Baskerville"/>
              </a:defRPr>
            </a:pPr>
            <a:r>
              <a:rPr sz="6000"/>
              <a:t>The Ascension of the Lord</a:t>
            </a:r>
            <a:endParaRPr sz="6000"/>
          </a:p>
          <a:p>
            <a:pPr>
              <a:defRPr sz="3100">
                <a:solidFill>
                  <a:srgbClr val="FFFFFF"/>
                </a:solidFill>
                <a:latin typeface="Baskerville"/>
                <a:ea typeface="Baskerville"/>
                <a:cs typeface="Baskerville"/>
                <a:sym typeface="Baskerville"/>
              </a:defRPr>
            </a:pPr>
            <a:r>
              <a:t>Wednesday Prayers</a:t>
            </a:r>
          </a:p>
        </p:txBody>
      </p:sp>
      <p:sp>
        <p:nvSpPr>
          <p:cNvPr id="162" name="Let us pray for those who have strayed from this mission,…"/>
          <p:cNvSpPr txBox="1"/>
          <p:nvPr/>
        </p:nvSpPr>
        <p:spPr>
          <a:xfrm>
            <a:off x="1050652" y="2328180"/>
            <a:ext cx="5493296" cy="538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2800">
                <a:solidFill>
                  <a:srgbClr val="FFFFFF"/>
                </a:solidFill>
                <a:latin typeface="Baskerville"/>
                <a:ea typeface="Baskerville"/>
                <a:cs typeface="Baskerville"/>
                <a:sym typeface="Baskerville"/>
              </a:defRPr>
            </a:pPr>
            <a:r>
              <a:t>Let us pray for those who have strayed from this mission, </a:t>
            </a:r>
          </a:p>
          <a:p>
            <a:pPr algn="l" defTabSz="457200">
              <a:defRPr sz="2800">
                <a:solidFill>
                  <a:srgbClr val="FFFFFF"/>
                </a:solidFill>
                <a:latin typeface="Baskerville"/>
                <a:ea typeface="Baskerville"/>
                <a:cs typeface="Baskerville"/>
                <a:sym typeface="Baskerville"/>
              </a:defRPr>
            </a:pPr>
            <a:r>
              <a:t>and who create divisions and factions in the Church. </a:t>
            </a:r>
          </a:p>
          <a:p>
            <a:pPr algn="l" defTabSz="457200">
              <a:defRPr sz="2800">
                <a:solidFill>
                  <a:srgbClr val="FFFFFF"/>
                </a:solidFill>
                <a:latin typeface="Baskerville"/>
                <a:ea typeface="Baskerville"/>
                <a:cs typeface="Baskerville"/>
                <a:sym typeface="Baskerville"/>
              </a:defRPr>
            </a:pPr>
            <a:r>
              <a:t>May they find the peace that comes only from the Prince of Peace </a:t>
            </a:r>
          </a:p>
          <a:p>
            <a:pPr algn="l" defTabSz="457200">
              <a:defRPr sz="2800">
                <a:solidFill>
                  <a:srgbClr val="FFFFFF"/>
                </a:solidFill>
                <a:latin typeface="Baskerville"/>
                <a:ea typeface="Baskerville"/>
                <a:cs typeface="Baskerville"/>
                <a:sym typeface="Baskerville"/>
              </a:defRPr>
            </a:pPr>
            <a:r>
              <a:t>through his Church, </a:t>
            </a:r>
          </a:p>
          <a:p>
            <a:pPr algn="l" defTabSz="457200">
              <a:defRPr sz="2800">
                <a:solidFill>
                  <a:srgbClr val="FFFFFF"/>
                </a:solidFill>
                <a:latin typeface="Baskerville"/>
                <a:ea typeface="Baskerville"/>
                <a:cs typeface="Baskerville"/>
                <a:sym typeface="Baskerville"/>
              </a:defRPr>
            </a:pPr>
            <a:r>
              <a:t>his body on earth.  </a:t>
            </a:r>
          </a:p>
          <a:p>
            <a:pPr defTabSz="457200">
              <a:defRPr sz="2800">
                <a:solidFill>
                  <a:srgbClr val="FFFFFF"/>
                </a:solidFill>
                <a:latin typeface="Baskerville"/>
                <a:ea typeface="Baskerville"/>
                <a:cs typeface="Baskerville"/>
                <a:sym typeface="Baskerville"/>
              </a:defRPr>
            </a:pPr>
          </a:p>
          <a:p>
            <a:pPr defTabSz="457200">
              <a:defRPr sz="2800">
                <a:solidFill>
                  <a:srgbClr val="FFFFFF"/>
                </a:solidFill>
                <a:latin typeface="Baskerville"/>
                <a:ea typeface="Baskerville"/>
                <a:cs typeface="Baskerville"/>
                <a:sym typeface="Baskerville"/>
              </a:defRPr>
            </a:pPr>
            <a:r>
              <a:t> Lord, hear us…</a:t>
            </a:r>
          </a:p>
          <a:p>
            <a:pPr defTabSz="457200">
              <a:defRPr sz="2800">
                <a:solidFill>
                  <a:srgbClr val="FFFFFF"/>
                </a:solidFill>
                <a:latin typeface="Baskerville"/>
                <a:ea typeface="Baskerville"/>
                <a:cs typeface="Baskerville"/>
                <a:sym typeface="Baskerville"/>
              </a:defRPr>
            </a:pPr>
            <a:r>
              <a:t>St Philip: Pray for us.  </a:t>
            </a:r>
          </a:p>
          <a:p>
            <a:pPr defTabSz="457200">
              <a:defRPr sz="2800">
                <a:solidFill>
                  <a:srgbClr val="FFFFFF"/>
                </a:solidFill>
                <a:latin typeface="Baskerville"/>
                <a:ea typeface="Baskerville"/>
                <a:cs typeface="Baskerville"/>
                <a:sym typeface="Baskerville"/>
              </a:defRPr>
            </a:pPr>
            <a:r>
              <a:rPr i="1"/>
              <a:t>House Saint:</a:t>
            </a:r>
            <a:r>
              <a:t> Pray for us. </a:t>
            </a:r>
          </a:p>
          <a:p>
            <a:pPr defTabSz="457200">
              <a:defRPr sz="2800">
                <a:solidFill>
                  <a:srgbClr val="FFFFFF"/>
                </a:solidFill>
                <a:latin typeface="Baskerville"/>
                <a:ea typeface="Baskerville"/>
                <a:cs typeface="Baskerville"/>
                <a:sym typeface="Baskerville"/>
              </a:defRPr>
            </a:pPr>
            <a:r>
              <a:t>In the name…</a:t>
            </a:r>
          </a:p>
        </p:txBody>
      </p:sp>
      <p:sp>
        <p:nvSpPr>
          <p:cNvPr id="163" name="Perugino"/>
          <p:cNvSpPr txBox="1"/>
          <p:nvPr/>
        </p:nvSpPr>
        <p:spPr>
          <a:xfrm>
            <a:off x="10980725" y="8515349"/>
            <a:ext cx="1212896" cy="393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1" sz="2000">
                <a:solidFill>
                  <a:srgbClr val="FFFFFF"/>
                </a:solidFill>
                <a:uFill>
                  <a:solidFill>
                    <a:srgbClr val="000000"/>
                  </a:solidFill>
                </a:uFill>
                <a:latin typeface="Baskerville"/>
                <a:ea typeface="Baskerville"/>
                <a:cs typeface="Baskerville"/>
                <a:sym typeface="Baskerville"/>
              </a:defRPr>
            </a:lvl1pPr>
          </a:lstStyle>
          <a:p>
            <a:pPr/>
            <a:r>
              <a:t>Perugino</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pic>
        <p:nvPicPr>
          <p:cNvPr id="165" name="Image" descr="Image"/>
          <p:cNvPicPr>
            <a:picLocks noChangeAspect="1"/>
          </p:cNvPicPr>
          <p:nvPr>
            <p:ph type="pic" idx="21"/>
          </p:nvPr>
        </p:nvPicPr>
        <p:blipFill>
          <a:blip r:embed="rId2">
            <a:extLst/>
          </a:blip>
          <a:srcRect l="0" t="0" r="0" b="0"/>
          <a:stretch>
            <a:fillRect/>
          </a:stretch>
        </p:blipFill>
        <p:spPr>
          <a:xfrm>
            <a:off x="7788133" y="2429580"/>
            <a:ext cx="4890231" cy="6049770"/>
          </a:xfrm>
          <a:prstGeom prst="rect">
            <a:avLst/>
          </a:prstGeom>
        </p:spPr>
      </p:pic>
      <p:sp>
        <p:nvSpPr>
          <p:cNvPr id="166" name="Thursday Rosary"/>
          <p:cNvSpPr txBox="1"/>
          <p:nvPr/>
        </p:nvSpPr>
        <p:spPr>
          <a:xfrm>
            <a:off x="1980897" y="455247"/>
            <a:ext cx="9043006" cy="901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500">
                <a:solidFill>
                  <a:srgbClr val="FFFFFF"/>
                </a:solidFill>
                <a:latin typeface="Baskerville"/>
                <a:ea typeface="Baskerville"/>
                <a:cs typeface="Baskerville"/>
                <a:sym typeface="Baskerville"/>
              </a:defRPr>
            </a:lvl1pPr>
          </a:lstStyle>
          <a:p>
            <a:pPr/>
            <a:r>
              <a:t>Thursday Rosary</a:t>
            </a:r>
          </a:p>
        </p:txBody>
      </p:sp>
      <p:sp>
        <p:nvSpPr>
          <p:cNvPr id="167" name="The Second Glorious Mystery:…"/>
          <p:cNvSpPr txBox="1"/>
          <p:nvPr/>
        </p:nvSpPr>
        <p:spPr>
          <a:xfrm>
            <a:off x="677812" y="3378200"/>
            <a:ext cx="6739038" cy="3987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cap="small" sz="3100">
                <a:solidFill>
                  <a:srgbClr val="FFFFFF"/>
                </a:solidFill>
                <a:latin typeface="Baskerville SemiBold"/>
                <a:ea typeface="Baskerville SemiBold"/>
                <a:cs typeface="Baskerville SemiBold"/>
                <a:sym typeface="Baskerville SemiBold"/>
              </a:defRPr>
            </a:pPr>
            <a:r>
              <a:t>The Second Glorious Mystery:</a:t>
            </a:r>
          </a:p>
          <a:p>
            <a:pPr defTabSz="457200">
              <a:defRPr cap="small" sz="3100">
                <a:solidFill>
                  <a:srgbClr val="FFFFFF"/>
                </a:solidFill>
                <a:latin typeface="Baskerville SemiBold"/>
                <a:ea typeface="Baskerville SemiBold"/>
                <a:cs typeface="Baskerville SemiBold"/>
                <a:sym typeface="Baskerville SemiBold"/>
              </a:defRPr>
            </a:pPr>
            <a:r>
              <a:t>THE ASCENSION </a:t>
            </a:r>
          </a:p>
          <a:p>
            <a:pPr defTabSz="457200">
              <a:defRPr cap="small" sz="3100">
                <a:solidFill>
                  <a:srgbClr val="FFFFFF"/>
                </a:solidFill>
                <a:latin typeface="Baskerville SemiBold"/>
                <a:ea typeface="Baskerville SemiBold"/>
                <a:cs typeface="Baskerville SemiBold"/>
                <a:sym typeface="Baskerville SemiBold"/>
              </a:defRPr>
            </a:pPr>
            <a:r>
              <a:t> </a:t>
            </a:r>
          </a:p>
          <a:p>
            <a:pPr defTabSz="450000">
              <a:defRPr i="1" sz="3000">
                <a:solidFill>
                  <a:srgbClr val="FFFFFF"/>
                </a:solidFill>
                <a:latin typeface="Baskerville"/>
                <a:ea typeface="Baskerville"/>
                <a:cs typeface="Baskerville"/>
                <a:sym typeface="Baskerville"/>
              </a:defRPr>
            </a:pPr>
            <a:r>
              <a:t>After he had spoken to them, the Lord Jesus was taken up into heaven and sat down at the right hand of God. And they went out and proclaimed the good news everywhere, while the Lord worked with them and confirmed the message by the signs that accompanied it.</a:t>
            </a:r>
          </a:p>
        </p:txBody>
      </p:sp>
      <p:sp>
        <p:nvSpPr>
          <p:cNvPr id="168" name="Pietro Perugino"/>
          <p:cNvSpPr txBox="1"/>
          <p:nvPr/>
        </p:nvSpPr>
        <p:spPr>
          <a:xfrm>
            <a:off x="9586438" y="8790176"/>
            <a:ext cx="1293355" cy="35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1800">
                <a:solidFill>
                  <a:srgbClr val="FFFFFF"/>
                </a:solidFill>
                <a:latin typeface="Baskerville"/>
                <a:ea typeface="Baskerville"/>
                <a:cs typeface="Baskerville"/>
                <a:sym typeface="Baskerville"/>
              </a:defRPr>
            </a:lvl1pPr>
          </a:lstStyle>
          <a:p>
            <a:pPr/>
            <a:r>
              <a:t>Pietro Perugino</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3585F"/>
        </a:solidFill>
      </p:bgPr>
    </p:bg>
    <p:spTree>
      <p:nvGrpSpPr>
        <p:cNvPr id="1" name=""/>
        <p:cNvGrpSpPr/>
        <p:nvPr/>
      </p:nvGrpSpPr>
      <p:grpSpPr>
        <a:xfrm>
          <a:off x="0" y="0"/>
          <a:ext cx="0" cy="0"/>
          <a:chOff x="0" y="0"/>
          <a:chExt cx="0" cy="0"/>
        </a:xfrm>
      </p:grpSpPr>
      <p:pic>
        <p:nvPicPr>
          <p:cNvPr id="170" name="Image" descr="Image"/>
          <p:cNvPicPr>
            <a:picLocks noChangeAspect="1"/>
          </p:cNvPicPr>
          <p:nvPr>
            <p:ph type="pic" idx="21"/>
          </p:nvPr>
        </p:nvPicPr>
        <p:blipFill>
          <a:blip r:embed="rId2">
            <a:extLst/>
          </a:blip>
          <a:srcRect l="16240" t="8791" r="21325" b="0"/>
          <a:stretch>
            <a:fillRect/>
          </a:stretch>
        </p:blipFill>
        <p:spPr>
          <a:xfrm>
            <a:off x="8786426" y="1579959"/>
            <a:ext cx="3188360" cy="6593748"/>
          </a:xfrm>
          <a:prstGeom prst="rect">
            <a:avLst/>
          </a:prstGeom>
        </p:spPr>
      </p:pic>
      <p:sp>
        <p:nvSpPr>
          <p:cNvPr id="171" name="Friday Prayer"/>
          <p:cNvSpPr txBox="1"/>
          <p:nvPr/>
        </p:nvSpPr>
        <p:spPr>
          <a:xfrm>
            <a:off x="4825488" y="278482"/>
            <a:ext cx="3353824" cy="749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500">
                <a:solidFill>
                  <a:srgbClr val="FFFFFF"/>
                </a:solidFill>
                <a:latin typeface="Baskerville"/>
                <a:ea typeface="Baskerville"/>
                <a:cs typeface="Baskerville"/>
                <a:sym typeface="Baskerville"/>
              </a:defRPr>
            </a:lvl1pPr>
          </a:lstStyle>
          <a:p>
            <a:pPr/>
            <a:r>
              <a:t>Friday Prayer </a:t>
            </a:r>
          </a:p>
        </p:txBody>
      </p:sp>
      <p:sp>
        <p:nvSpPr>
          <p:cNvPr id="172" name="Remember that you can go to the Chapel for Confession this lunchtime.…"/>
          <p:cNvSpPr txBox="1"/>
          <p:nvPr/>
        </p:nvSpPr>
        <p:spPr>
          <a:xfrm>
            <a:off x="493386" y="1898650"/>
            <a:ext cx="6944973" cy="595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i="1" sz="2000">
                <a:solidFill>
                  <a:srgbClr val="FFFFFF"/>
                </a:solidFill>
                <a:latin typeface="Baskerville"/>
                <a:ea typeface="Baskerville"/>
                <a:cs typeface="Baskerville"/>
                <a:sym typeface="Baskerville"/>
              </a:defRPr>
            </a:pPr>
            <a:r>
              <a:t>Remember that you can go to the Chapel for Confession this lunchtime.</a:t>
            </a:r>
          </a:p>
          <a:p>
            <a:pPr>
              <a:defRPr sz="2100">
                <a:solidFill>
                  <a:srgbClr val="FFFFFF"/>
                </a:solidFill>
                <a:latin typeface="Baskerville"/>
                <a:ea typeface="Baskerville"/>
                <a:cs typeface="Baskerville"/>
                <a:sym typeface="Baskerville"/>
              </a:defRPr>
            </a:pPr>
          </a:p>
          <a:p>
            <a:pPr defTabSz="457200">
              <a:defRPr sz="2900">
                <a:solidFill>
                  <a:srgbClr val="FFFFFF"/>
                </a:solidFill>
                <a:latin typeface="Baskerville"/>
                <a:ea typeface="Baskerville"/>
                <a:cs typeface="Baskerville"/>
                <a:sym typeface="Baskerville"/>
              </a:defRPr>
            </a:pPr>
            <a:r>
              <a:t>PRAYER TO THE HOLY SPIRIT</a:t>
            </a:r>
          </a:p>
          <a:p>
            <a:pPr defTabSz="457200">
              <a:defRPr sz="2900">
                <a:solidFill>
                  <a:srgbClr val="FFFFFF"/>
                </a:solidFill>
                <a:latin typeface="Baskerville"/>
                <a:ea typeface="Baskerville"/>
                <a:cs typeface="Baskerville"/>
                <a:sym typeface="Baskerville"/>
              </a:defRPr>
            </a:pPr>
          </a:p>
          <a:p>
            <a:pPr defTabSz="457200">
              <a:defRPr sz="2600">
                <a:solidFill>
                  <a:srgbClr val="FFFFFF"/>
                </a:solidFill>
                <a:latin typeface="Baskerville"/>
                <a:ea typeface="Baskerville"/>
                <a:cs typeface="Baskerville"/>
                <a:sym typeface="Baskerville"/>
              </a:defRPr>
            </a:pPr>
            <a:r>
              <a:t>V. </a:t>
            </a:r>
            <a:r>
              <a:rPr i="1"/>
              <a:t>Come, Holy Spirit, fill the hearts of your faithful</a:t>
            </a:r>
            <a:r>
              <a:t> </a:t>
            </a:r>
          </a:p>
          <a:p>
            <a:pPr defTabSz="457200">
              <a:defRPr sz="2600">
                <a:solidFill>
                  <a:srgbClr val="FFFFFF"/>
                </a:solidFill>
                <a:latin typeface="Baskerville"/>
                <a:ea typeface="Baskerville"/>
                <a:cs typeface="Baskerville"/>
                <a:sym typeface="Baskerville"/>
              </a:defRPr>
            </a:pPr>
            <a:r>
              <a:t>R. And kindle in them the fire of your love.</a:t>
            </a:r>
            <a:br/>
            <a:r>
              <a:t>V. </a:t>
            </a:r>
            <a:r>
              <a:rPr i="1"/>
              <a:t>Send forth your Spirit and they shall be created</a:t>
            </a:r>
            <a:r>
              <a:t> </a:t>
            </a:r>
          </a:p>
          <a:p>
            <a:pPr defTabSz="457200">
              <a:defRPr sz="2600">
                <a:solidFill>
                  <a:srgbClr val="FFFFFF"/>
                </a:solidFill>
                <a:latin typeface="Baskerville"/>
                <a:ea typeface="Baskerville"/>
                <a:cs typeface="Baskerville"/>
                <a:sym typeface="Baskerville"/>
              </a:defRPr>
            </a:pPr>
            <a:r>
              <a:t>R. And you will renew the face of the earth.</a:t>
            </a:r>
          </a:p>
          <a:p>
            <a:pPr defTabSz="457200">
              <a:defRPr sz="2600">
                <a:solidFill>
                  <a:srgbClr val="FFFFFF"/>
                </a:solidFill>
                <a:latin typeface="Baskerville"/>
                <a:ea typeface="Baskerville"/>
                <a:cs typeface="Baskerville"/>
                <a:sym typeface="Baskerville"/>
              </a:defRPr>
            </a:pPr>
          </a:p>
          <a:p>
            <a:pPr defTabSz="457200">
              <a:defRPr sz="2600">
                <a:solidFill>
                  <a:srgbClr val="FFFFFF"/>
                </a:solidFill>
                <a:latin typeface="Baskerville"/>
                <a:ea typeface="Baskerville"/>
                <a:cs typeface="Baskerville"/>
                <a:sym typeface="Baskerville"/>
              </a:defRPr>
            </a:pPr>
            <a:r>
              <a:t>Let us pray.</a:t>
            </a:r>
            <a:br/>
          </a:p>
          <a:p>
            <a:pPr defTabSz="457200">
              <a:defRPr sz="2600">
                <a:solidFill>
                  <a:srgbClr val="FFFFFF"/>
                </a:solidFill>
                <a:latin typeface="Baskerville"/>
                <a:ea typeface="Baskerville"/>
                <a:cs typeface="Baskerville"/>
                <a:sym typeface="Baskerville"/>
              </a:defRPr>
            </a:pPr>
            <a:r>
              <a:t>Lord, by the light of your Holy Spirit</a:t>
            </a:r>
            <a:br/>
            <a:r>
              <a:t>you have taught the hearts of your faithful.</a:t>
            </a:r>
          </a:p>
          <a:p>
            <a:pPr defTabSz="457200">
              <a:defRPr sz="2600">
                <a:solidFill>
                  <a:srgbClr val="FFFFFF"/>
                </a:solidFill>
                <a:latin typeface="Baskerville"/>
                <a:ea typeface="Baskerville"/>
                <a:cs typeface="Baskerville"/>
                <a:sym typeface="Baskerville"/>
              </a:defRPr>
            </a:pPr>
            <a:r>
              <a:t>In that same Spirit help us to relish what is right</a:t>
            </a:r>
            <a:br/>
            <a:r>
              <a:t>and always rejoice in your consolation. </a:t>
            </a:r>
          </a:p>
          <a:p>
            <a:pPr defTabSz="457200">
              <a:defRPr sz="2600">
                <a:solidFill>
                  <a:srgbClr val="FFFFFF"/>
                </a:solidFill>
                <a:latin typeface="Baskerville"/>
                <a:ea typeface="Baskerville"/>
                <a:cs typeface="Baskerville"/>
                <a:sym typeface="Baskerville"/>
              </a:defRPr>
            </a:pPr>
            <a:r>
              <a:t>We ask this through Christ our Lord. Amen.</a:t>
            </a:r>
          </a:p>
        </p:txBody>
      </p:sp>
      <p:sp>
        <p:nvSpPr>
          <p:cNvPr id="173" name="Memling"/>
          <p:cNvSpPr txBox="1"/>
          <p:nvPr/>
        </p:nvSpPr>
        <p:spPr>
          <a:xfrm>
            <a:off x="9774225" y="8337549"/>
            <a:ext cx="1212896" cy="393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1" sz="2000">
                <a:solidFill>
                  <a:srgbClr val="FFFFFF"/>
                </a:solidFill>
                <a:uFill>
                  <a:solidFill>
                    <a:srgbClr val="000000"/>
                  </a:solidFill>
                </a:uFill>
                <a:latin typeface="Baskerville"/>
                <a:ea typeface="Baskerville"/>
                <a:cs typeface="Baskerville"/>
                <a:sym typeface="Baskerville"/>
              </a:defRPr>
            </a:lvl1pPr>
          </a:lstStyle>
          <a:p>
            <a:pPr/>
            <a:r>
              <a:t>Memling</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