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g"/>
  <Default Extension="png" ContentType="image/png"/>
  <Default Extension="bmp" ContentType="image/bmp"/>
  <Default Extension="gif" ContentType="image/gif"/>
  <Default Extension="tif" ContentType="image/tif"/>
  <Default Extension="pdf" ContentType="application/pdf"/>
  <Default Extension="mov" ContentType="application/movie"/>
  <Default Extension="vml" ContentType="application/vnd.openxmlformats-officedocument.vmlDrawing"/>
  <Default Extension="xlsx" ContentType="application/vnd.openxmlformats-officedocument.spreadsheetml.sheet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commentAuthors.xml" ContentType="application/vnd.openxmlformats-officedocument.presentationml.commentAuthors+xml"/>
  <Override PartName="/ppt/tableStyles.xml" ContentType="application/vnd.openxmlformats-officedocument.presentationml.tableStyl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media/image1.jpeg" ContentType="image/jpeg"/>
  <Override PartName="/ppt/media/image2.jpeg" ContentType="image/jpeg"/>
  <Override PartName="/ppt/media/image3.jpeg" ContentType="image/jpeg"/>
  <Override PartName="/ppt/media/image4.jpeg" ContentType="image/jpeg"/>
  <Override PartName="/ppt/media/image5.jpeg" ContentType="image/jpeg"/>
  <Override PartName="/ppt/media/image6.jpeg" ContentType="image/jpeg"/>
  <Override PartName="/ppt/media/image7.jpeg" ContentType="image/jpeg"/>
  <Override PartName="/ppt/media/image8.jpeg" ContentType="image/jpeg"/>
</Types>
</file>

<file path=_rels/.rels><?xml version="1.0" encoding="UTF-8" standalone="yes"?>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5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</p:sldIdLst>
  <p:sldSz cx="13004800" cy="9753600"/>
  <p:notesSz cx="6858000" cy="9144000"/>
  <p:defaultTextStyle>
    <a:lvl1pPr algn="ctr" defTabSz="584200">
      <a:defRPr sz="3600">
        <a:solidFill>
          <a:srgbClr val="FFFFFF"/>
        </a:solidFill>
        <a:latin typeface="+mn-lt"/>
        <a:ea typeface="+mn-ea"/>
        <a:cs typeface="+mn-cs"/>
        <a:sym typeface="Helvetica Light"/>
      </a:defRPr>
    </a:lvl1pPr>
    <a:lvl2pPr indent="228600" algn="ctr" defTabSz="584200">
      <a:defRPr sz="3600">
        <a:solidFill>
          <a:srgbClr val="FFFFFF"/>
        </a:solidFill>
        <a:latin typeface="+mn-lt"/>
        <a:ea typeface="+mn-ea"/>
        <a:cs typeface="+mn-cs"/>
        <a:sym typeface="Helvetica Light"/>
      </a:defRPr>
    </a:lvl2pPr>
    <a:lvl3pPr indent="457200" algn="ctr" defTabSz="584200">
      <a:defRPr sz="3600">
        <a:solidFill>
          <a:srgbClr val="FFFFFF"/>
        </a:solidFill>
        <a:latin typeface="+mn-lt"/>
        <a:ea typeface="+mn-ea"/>
        <a:cs typeface="+mn-cs"/>
        <a:sym typeface="Helvetica Light"/>
      </a:defRPr>
    </a:lvl3pPr>
    <a:lvl4pPr indent="685800" algn="ctr" defTabSz="584200">
      <a:defRPr sz="3600">
        <a:solidFill>
          <a:srgbClr val="FFFFFF"/>
        </a:solidFill>
        <a:latin typeface="+mn-lt"/>
        <a:ea typeface="+mn-ea"/>
        <a:cs typeface="+mn-cs"/>
        <a:sym typeface="Helvetica Light"/>
      </a:defRPr>
    </a:lvl4pPr>
    <a:lvl5pPr indent="914400" algn="ctr" defTabSz="584200">
      <a:defRPr sz="3600">
        <a:solidFill>
          <a:srgbClr val="FFFFFF"/>
        </a:solidFill>
        <a:latin typeface="+mn-lt"/>
        <a:ea typeface="+mn-ea"/>
        <a:cs typeface="+mn-cs"/>
        <a:sym typeface="Helvetica Light"/>
      </a:defRPr>
    </a:lvl5pPr>
    <a:lvl6pPr indent="1143000" algn="ctr" defTabSz="584200">
      <a:defRPr sz="3600">
        <a:solidFill>
          <a:srgbClr val="FFFFFF"/>
        </a:solidFill>
        <a:latin typeface="+mn-lt"/>
        <a:ea typeface="+mn-ea"/>
        <a:cs typeface="+mn-cs"/>
        <a:sym typeface="Helvetica Light"/>
      </a:defRPr>
    </a:lvl6pPr>
    <a:lvl7pPr indent="1371600" algn="ctr" defTabSz="584200">
      <a:defRPr sz="3600">
        <a:solidFill>
          <a:srgbClr val="FFFFFF"/>
        </a:solidFill>
        <a:latin typeface="+mn-lt"/>
        <a:ea typeface="+mn-ea"/>
        <a:cs typeface="+mn-cs"/>
        <a:sym typeface="Helvetica Light"/>
      </a:defRPr>
    </a:lvl7pPr>
    <a:lvl8pPr indent="1600200" algn="ctr" defTabSz="584200">
      <a:defRPr sz="3600">
        <a:solidFill>
          <a:srgbClr val="FFFFFF"/>
        </a:solidFill>
        <a:latin typeface="+mn-lt"/>
        <a:ea typeface="+mn-ea"/>
        <a:cs typeface="+mn-cs"/>
        <a:sym typeface="Helvetica Light"/>
      </a:defRPr>
    </a:lvl8pPr>
    <a:lvl9pPr indent="1828800" algn="ctr" defTabSz="584200">
      <a:defRPr sz="3600">
        <a:solidFill>
          <a:srgbClr val="FFFFFF"/>
        </a:solidFill>
        <a:latin typeface="+mn-lt"/>
        <a:ea typeface="+mn-ea"/>
        <a:cs typeface="+mn-cs"/>
        <a:sym typeface="Helvetica Light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/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0"/>
</p:presentationPr>
</file>

<file path=ppt/tableStyles.xml><?xml version="1.0" encoding="utf-8"?>
<a:tblStyleLst xmlns:a="http://schemas.openxmlformats.org/drawingml/2006/main" xmlns:r="http://schemas.openxmlformats.org/officeDocument/2006/relationships" def="{5940675A-B579-460E-94D1-54222C63F5DA}">
  <a:tblStyle styleId="{4C3C2611-4C71-4FC5-86AE-919BDF0F9419}" styleName="">
    <a:tblBg/>
    <a:wholeTb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D6D7D6"/>
              </a:solidFill>
              <a:prstDash val="solid"/>
              <a:miter lim="400000"/>
            </a:ln>
          </a:left>
          <a:right>
            <a:ln w="12700" cap="flat">
              <a:solidFill>
                <a:srgbClr val="D6D7D6"/>
              </a:solidFill>
              <a:prstDash val="solid"/>
              <a:miter lim="400000"/>
            </a:ln>
          </a:right>
          <a:top>
            <a:ln w="12700" cap="flat">
              <a:solidFill>
                <a:srgbClr val="D6D7D6"/>
              </a:solidFill>
              <a:prstDash val="solid"/>
              <a:miter lim="400000"/>
            </a:ln>
          </a:top>
          <a:bottom>
            <a:ln w="12700" cap="flat">
              <a:solidFill>
                <a:srgbClr val="D6D7D6"/>
              </a:solidFill>
              <a:prstDash val="solid"/>
              <a:miter lim="400000"/>
            </a:ln>
          </a:bottom>
          <a:insideH>
            <a:ln w="12700" cap="flat">
              <a:solidFill>
                <a:srgbClr val="D6D7D6"/>
              </a:solidFill>
              <a:prstDash val="solid"/>
              <a:miter lim="400000"/>
            </a:ln>
          </a:insideH>
          <a:insideV>
            <a:ln w="12700" cap="flat">
              <a:solidFill>
                <a:srgbClr val="D6D7D6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73C0FC">
              <a:alpha val="26000"/>
            </a:srgbClr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D6D6D6"/>
              </a:solidFill>
              <a:prstDash val="solid"/>
              <a:miter lim="400000"/>
            </a:ln>
          </a:left>
          <a:right>
            <a:ln w="25400" cap="flat">
              <a:solidFill>
                <a:srgbClr val="D6D7D6"/>
              </a:solidFill>
              <a:prstDash val="solid"/>
              <a:miter lim="400000"/>
            </a:ln>
          </a:right>
          <a:top>
            <a:ln w="12700" cap="flat">
              <a:solidFill>
                <a:srgbClr val="D6D7D6"/>
              </a:solidFill>
              <a:prstDash val="solid"/>
              <a:miter lim="400000"/>
            </a:ln>
          </a:top>
          <a:bottom>
            <a:ln w="12700" cap="flat">
              <a:solidFill>
                <a:srgbClr val="D6D7D6"/>
              </a:solidFill>
              <a:prstDash val="solid"/>
              <a:miter lim="400000"/>
            </a:ln>
          </a:bottom>
          <a:insideH>
            <a:ln w="12700" cap="flat">
              <a:solidFill>
                <a:srgbClr val="D6D7D6"/>
              </a:solidFill>
              <a:prstDash val="solid"/>
              <a:miter lim="400000"/>
            </a:ln>
          </a:insideH>
          <a:insideV>
            <a:ln w="12700" cap="flat">
              <a:solidFill>
                <a:srgbClr val="D6D7D6"/>
              </a:solidFill>
              <a:prstDash val="solid"/>
              <a:miter lim="400000"/>
            </a:ln>
          </a:insideV>
        </a:tcBdr>
        <a:fill>
          <a:solidFill>
            <a:srgbClr val="1497FC"/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D6D7D6"/>
              </a:solidFill>
              <a:prstDash val="solid"/>
              <a:miter lim="400000"/>
            </a:ln>
          </a:left>
          <a:right>
            <a:ln w="12700" cap="flat">
              <a:solidFill>
                <a:srgbClr val="D6D7D6"/>
              </a:solidFill>
              <a:prstDash val="solid"/>
              <a:miter lim="400000"/>
            </a:ln>
          </a:right>
          <a:top>
            <a:ln w="25400" cap="flat">
              <a:solidFill>
                <a:srgbClr val="D6D7D6"/>
              </a:solidFill>
              <a:prstDash val="solid"/>
              <a:miter lim="400000"/>
            </a:ln>
          </a:top>
          <a:bottom>
            <a:ln w="12700" cap="flat">
              <a:solidFill>
                <a:srgbClr val="D6D6D6"/>
              </a:solidFill>
              <a:prstDash val="solid"/>
              <a:miter lim="400000"/>
            </a:ln>
          </a:bottom>
          <a:insideH>
            <a:ln w="12700" cap="flat">
              <a:solidFill>
                <a:srgbClr val="D6D7D6"/>
              </a:solidFill>
              <a:prstDash val="solid"/>
              <a:miter lim="400000"/>
            </a:ln>
          </a:insideH>
          <a:insideV>
            <a:ln w="12700" cap="flat">
              <a:solidFill>
                <a:srgbClr val="D6D7D6"/>
              </a:solidFill>
              <a:prstDash val="solid"/>
              <a:miter lim="400000"/>
            </a:ln>
          </a:insideV>
        </a:tcBdr>
        <a:fill>
          <a:solidFill>
            <a:srgbClr val="0065C1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D6D7D6"/>
              </a:solidFill>
              <a:prstDash val="solid"/>
              <a:miter lim="400000"/>
            </a:ln>
          </a:left>
          <a:right>
            <a:ln w="12700" cap="flat">
              <a:solidFill>
                <a:srgbClr val="D6D7D6"/>
              </a:solidFill>
              <a:prstDash val="solid"/>
              <a:miter lim="400000"/>
            </a:ln>
          </a:right>
          <a:top>
            <a:ln w="12700" cap="flat">
              <a:solidFill>
                <a:srgbClr val="D6D6D6"/>
              </a:solidFill>
              <a:prstDash val="solid"/>
              <a:miter lim="400000"/>
            </a:ln>
          </a:top>
          <a:bottom>
            <a:ln w="25400" cap="flat">
              <a:solidFill>
                <a:srgbClr val="D6D7D6"/>
              </a:solidFill>
              <a:prstDash val="solid"/>
              <a:miter lim="400000"/>
            </a:ln>
          </a:bottom>
          <a:insideH>
            <a:ln w="12700" cap="flat">
              <a:solidFill>
                <a:srgbClr val="D6D7D6"/>
              </a:solidFill>
              <a:prstDash val="solid"/>
              <a:miter lim="400000"/>
            </a:ln>
          </a:insideH>
          <a:insideV>
            <a:ln w="12700" cap="flat">
              <a:solidFill>
                <a:srgbClr val="D6D7D6"/>
              </a:solidFill>
              <a:prstDash val="solid"/>
              <a:miter lim="400000"/>
            </a:ln>
          </a:insideV>
        </a:tcBdr>
        <a:fill>
          <a:solidFill>
            <a:srgbClr val="0065C1"/>
          </a:solidFill>
        </a:fill>
      </a:tcStyle>
    </a:firstRow>
  </a:tblStyle>
  <a:tblStyle styleId="{C7B018BB-80A7-4F77-B60F-C8B233D01FF8}" styleName="">
    <a:tblBg/>
    <a:wholeTb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929292"/>
              </a:solidFill>
              <a:prstDash val="solid"/>
              <a:miter lim="400000"/>
            </a:ln>
          </a:left>
          <a:right>
            <a:ln w="12700" cap="flat">
              <a:solidFill>
                <a:srgbClr val="929292"/>
              </a:solidFill>
              <a:prstDash val="solid"/>
              <a:miter lim="400000"/>
            </a:ln>
          </a:right>
          <a:top>
            <a:ln w="12700" cap="flat">
              <a:solidFill>
                <a:srgbClr val="929292"/>
              </a:solidFill>
              <a:prstDash val="solid"/>
              <a:miter lim="400000"/>
            </a:ln>
          </a:top>
          <a:bottom>
            <a:ln w="12700" cap="flat">
              <a:solidFill>
                <a:srgbClr val="929292"/>
              </a:solidFill>
              <a:prstDash val="solid"/>
              <a:miter lim="400000"/>
            </a:ln>
          </a:bottom>
          <a:insideH>
            <a:ln w="12700" cap="flat">
              <a:solidFill>
                <a:srgbClr val="929292"/>
              </a:solidFill>
              <a:prstDash val="solid"/>
              <a:miter lim="400000"/>
            </a:ln>
          </a:insideH>
          <a:insideV>
            <a:ln w="12700" cap="flat">
              <a:solidFill>
                <a:srgbClr val="929292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8EA5CB">
              <a:alpha val="25000"/>
            </a:srgbClr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25400" cap="flat">
              <a:solidFill>
                <a:srgbClr val="929292"/>
              </a:solidFill>
              <a:prstDash val="solid"/>
              <a:miter lim="400000"/>
            </a:ln>
          </a:right>
          <a:top>
            <a:ln w="25400" cap="flat">
              <a:solidFill>
                <a:srgbClr val="929292"/>
              </a:solidFill>
              <a:prstDash val="solid"/>
              <a:miter lim="400000"/>
            </a:ln>
          </a:top>
          <a:bottom>
            <a:ln w="25400" cap="flat">
              <a:solidFill>
                <a:srgbClr val="929292"/>
              </a:solidFill>
              <a:prstDash val="solid"/>
              <a:miter lim="400000"/>
            </a:ln>
          </a:bottom>
          <a:insideH>
            <a:ln w="25400" cap="flat">
              <a:solidFill>
                <a:srgbClr val="929292"/>
              </a:solidFill>
              <a:prstDash val="solid"/>
              <a:miter lim="400000"/>
            </a:ln>
          </a:insideH>
          <a:insideV>
            <a:ln w="25400" cap="flat">
              <a:solidFill>
                <a:srgbClr val="929292"/>
              </a:solidFill>
              <a:prstDash val="solid"/>
              <a:miter lim="400000"/>
            </a:ln>
          </a:insideV>
        </a:tcBdr>
        <a:fill>
          <a:solidFill>
            <a:srgbClr val="53585F"/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25400" cap="flat">
              <a:solidFill>
                <a:srgbClr val="929292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004CB9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25400" cap="flat">
              <a:solidFill>
                <a:srgbClr val="929292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004CB9"/>
          </a:solidFill>
        </a:fill>
      </a:tcStyle>
    </a:firstRow>
  </a:tblStyle>
  <a:tblStyle styleId="{EEE7283C-3CF3-47DC-8721-378D4A62B228}" styleName="">
    <a:tblBg/>
    <a:wholeTb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AAAAAA"/>
              </a:solidFill>
              <a:prstDash val="solid"/>
              <a:miter lim="400000"/>
            </a:ln>
          </a:left>
          <a:right>
            <a:ln w="12700" cap="flat">
              <a:solidFill>
                <a:srgbClr val="AAAAAA"/>
              </a:solidFill>
              <a:prstDash val="solid"/>
              <a:miter lim="400000"/>
            </a:ln>
          </a:right>
          <a:top>
            <a:ln w="12700" cap="flat">
              <a:solidFill>
                <a:srgbClr val="AAAAAA"/>
              </a:solidFill>
              <a:prstDash val="solid"/>
              <a:miter lim="400000"/>
            </a:ln>
          </a:top>
          <a:bottom>
            <a:ln w="12700" cap="flat">
              <a:solidFill>
                <a:srgbClr val="AAAAAA"/>
              </a:solidFill>
              <a:prstDash val="solid"/>
              <a:miter lim="400000"/>
            </a:ln>
          </a:bottom>
          <a:insideH>
            <a:ln w="12700" cap="flat">
              <a:solidFill>
                <a:srgbClr val="AAAAAA"/>
              </a:solidFill>
              <a:prstDash val="solid"/>
              <a:miter lim="400000"/>
            </a:ln>
          </a:insideH>
          <a:insideV>
            <a:ln w="12700" cap="flat">
              <a:solidFill>
                <a:srgbClr val="AAAAAA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308B16">
              <a:alpha val="35000"/>
            </a:srgbClr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25400" cap="flat">
              <a:solidFill>
                <a:srgbClr val="CBCBCB"/>
              </a:solidFill>
              <a:prstDash val="solid"/>
              <a:miter lim="400000"/>
            </a:ln>
          </a:insideV>
        </a:tcBdr>
        <a:fill>
          <a:solidFill>
            <a:srgbClr val="2D7132"/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25400" cap="flat">
              <a:solidFill>
                <a:srgbClr val="CBCBCB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308B16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25400" cap="flat">
              <a:noFill/>
              <a:miter lim="400000"/>
            </a:ln>
          </a:bottom>
          <a:insideH>
            <a:ln w="25400" cap="flat">
              <a:solidFill>
                <a:srgbClr val="CBCBCB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308B16"/>
          </a:solidFill>
        </a:fill>
      </a:tcStyle>
    </a:firstRow>
  </a:tblStyle>
  <a:tblStyle styleId="{CF821DB8-F4EB-4A41-A1BA-3FCAFE7338EE}" styleName="">
    <a:tblBg/>
    <a:wholeTb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D6D7D6"/>
              </a:solidFill>
              <a:prstDash val="solid"/>
              <a:miter lim="400000"/>
            </a:ln>
          </a:left>
          <a:right>
            <a:ln w="12700" cap="flat">
              <a:solidFill>
                <a:srgbClr val="D6D7D6"/>
              </a:solidFill>
              <a:prstDash val="solid"/>
              <a:miter lim="400000"/>
            </a:ln>
          </a:right>
          <a:top>
            <a:ln w="12700" cap="flat">
              <a:solidFill>
                <a:srgbClr val="D6D7D6"/>
              </a:solidFill>
              <a:prstDash val="solid"/>
              <a:miter lim="400000"/>
            </a:ln>
          </a:top>
          <a:bottom>
            <a:ln w="12700" cap="flat">
              <a:solidFill>
                <a:srgbClr val="D6D7D6"/>
              </a:solidFill>
              <a:prstDash val="solid"/>
              <a:miter lim="400000"/>
            </a:ln>
          </a:bottom>
          <a:insideH>
            <a:ln w="12700" cap="flat">
              <a:solidFill>
                <a:srgbClr val="D6D7D6"/>
              </a:solidFill>
              <a:prstDash val="solid"/>
              <a:miter lim="400000"/>
            </a:ln>
          </a:insideH>
          <a:insideV>
            <a:ln w="12700" cap="flat">
              <a:solidFill>
                <a:srgbClr val="D6D7D6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797A7C">
              <a:alpha val="30000"/>
            </a:srgbClr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25400" cap="flat">
              <a:solidFill>
                <a:srgbClr val="D6D7D6"/>
              </a:solidFill>
              <a:prstDash val="solid"/>
              <a:miter lim="400000"/>
            </a:ln>
          </a:insideV>
        </a:tcBdr>
        <a:fill>
          <a:solidFill>
            <a:srgbClr val="BF630E"/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25400" cap="flat">
              <a:solidFill>
                <a:srgbClr val="D6D7D6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9B4407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25400" cap="flat">
              <a:solidFill>
                <a:srgbClr val="D6D7D6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9B4407"/>
          </a:solidFill>
        </a:fill>
      </a:tcStyle>
    </a:firstRow>
  </a:tblStyle>
  <a:tblStyle styleId="{33BA23B1-9221-436E-865A-0063620EA4FD}" styleName="">
    <a:tblBg/>
    <a:wholeTb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909090"/>
              </a:solidFill>
              <a:prstDash val="solid"/>
              <a:miter lim="400000"/>
            </a:ln>
          </a:left>
          <a:right>
            <a:ln w="12700" cap="flat">
              <a:solidFill>
                <a:srgbClr val="909090"/>
              </a:solidFill>
              <a:prstDash val="solid"/>
              <a:miter lim="400000"/>
            </a:ln>
          </a:right>
          <a:top>
            <a:ln w="12700" cap="flat">
              <a:solidFill>
                <a:srgbClr val="909090"/>
              </a:solidFill>
              <a:prstDash val="solid"/>
              <a:miter lim="400000"/>
            </a:ln>
          </a:top>
          <a:bottom>
            <a:ln w="12700" cap="flat">
              <a:solidFill>
                <a:srgbClr val="909090"/>
              </a:solidFill>
              <a:prstDash val="solid"/>
              <a:miter lim="400000"/>
            </a:ln>
          </a:bottom>
          <a:insideH>
            <a:ln w="12700" cap="flat">
              <a:solidFill>
                <a:srgbClr val="909090"/>
              </a:solidFill>
              <a:prstDash val="solid"/>
              <a:miter lim="400000"/>
            </a:ln>
          </a:insideH>
          <a:insideV>
            <a:ln w="12700" cap="flat">
              <a:solidFill>
                <a:srgbClr val="909090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797A7C">
              <a:alpha val="30000"/>
            </a:srgbClr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25400" cap="flat">
              <a:solidFill>
                <a:srgbClr val="D6D7D6"/>
              </a:solidFill>
              <a:prstDash val="solid"/>
              <a:miter lim="400000"/>
            </a:ln>
          </a:insideV>
        </a:tcBdr>
        <a:fill>
          <a:solidFill>
            <a:srgbClr val="1F2428"/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25400" cap="flat">
              <a:solidFill>
                <a:srgbClr val="D6D7D6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484B4C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25400" cap="flat">
              <a:solidFill>
                <a:srgbClr val="D6D7D6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484B4C"/>
          </a:solidFill>
        </a:fill>
      </a:tcStyle>
    </a:firstRow>
  </a:tblStyle>
  <a:tblStyle styleId="{2708684C-4D16-4618-839F-0558EEFCDFE6}" styleName="">
    <a:tblBg/>
    <a:wholeTb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929292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929292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929292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929292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929292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929292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797A7C">
              <a:alpha val="30000"/>
            </a:srgbClr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25400" cap="flat">
              <a:solidFill>
                <a:srgbClr val="929292"/>
              </a:solidFill>
              <a:prstDash val="solid"/>
              <a:miter lim="400000"/>
            </a:ln>
          </a:right>
          <a:top>
            <a:ln w="25400" cap="flat">
              <a:solidFill>
                <a:srgbClr val="929292"/>
              </a:solidFill>
              <a:prstDash val="solid"/>
              <a:miter lim="400000"/>
            </a:ln>
          </a:top>
          <a:bottom>
            <a:ln w="25400" cap="flat">
              <a:solidFill>
                <a:srgbClr val="929292"/>
              </a:solidFill>
              <a:prstDash val="solid"/>
              <a:miter lim="400000"/>
            </a:ln>
          </a:bottom>
          <a:insideH>
            <a:ln w="25400" cap="flat">
              <a:solidFill>
                <a:srgbClr val="929292"/>
              </a:solidFill>
              <a:prstDash val="solid"/>
              <a:miter lim="400000"/>
            </a:ln>
          </a:insideH>
          <a:insideV>
            <a:ln w="25400" cap="flat">
              <a:solidFill>
                <a:srgbClr val="929292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25400" cap="flat">
              <a:solidFill>
                <a:srgbClr val="929292"/>
              </a:solidFill>
              <a:prstDash val="solid"/>
              <a:miter lim="400000"/>
            </a:ln>
          </a:left>
          <a:right>
            <a:ln w="25400" cap="flat">
              <a:solidFill>
                <a:srgbClr val="929292"/>
              </a:solidFill>
              <a:prstDash val="solid"/>
              <a:miter lim="400000"/>
            </a:ln>
          </a:right>
          <a:top>
            <a:ln w="25400" cap="flat">
              <a:solidFill>
                <a:srgbClr val="929292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25400" cap="flat">
              <a:solidFill>
                <a:srgbClr val="929292"/>
              </a:solidFill>
              <a:prstDash val="solid"/>
              <a:miter lim="400000"/>
            </a:ln>
          </a:insideH>
          <a:insideV>
            <a:ln w="25400" cap="flat">
              <a:solidFill>
                <a:srgbClr val="929292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25400" cap="flat">
              <a:solidFill>
                <a:srgbClr val="929292"/>
              </a:solidFill>
              <a:prstDash val="solid"/>
              <a:miter lim="400000"/>
            </a:ln>
          </a:left>
          <a:right>
            <a:ln w="25400" cap="flat">
              <a:solidFill>
                <a:srgbClr val="929292"/>
              </a:solidFill>
              <a:prstDash val="solid"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25400" cap="flat">
              <a:solidFill>
                <a:srgbClr val="929292"/>
              </a:solidFill>
              <a:prstDash val="solid"/>
              <a:miter lim="400000"/>
            </a:ln>
          </a:bottom>
          <a:insideH>
            <a:ln w="25400" cap="flat">
              <a:solidFill>
                <a:srgbClr val="929292"/>
              </a:solidFill>
              <a:prstDash val="solid"/>
              <a:miter lim="400000"/>
            </a:ln>
          </a:insideH>
          <a:insideV>
            <a:ln w="25400" cap="flat">
              <a:solidFill>
                <a:srgbClr val="929292"/>
              </a:solidFill>
              <a:prstDash val="solid"/>
              <a:miter lim="400000"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showComments="1"/>
</file>

<file path=ppt/_rels/presentation.xml.rels><?xml version="1.0" encoding="UTF-8" standalone="yes"?><Relationships xmlns="http://schemas.openxmlformats.org/package/2006/relationships"><Relationship Id="rId1" Type="http://schemas.openxmlformats.org/officeDocument/2006/relationships/presProps" Target="presProps.xml"/><Relationship Id="rId2" Type="http://schemas.openxmlformats.org/officeDocument/2006/relationships/viewProps" Target="viewProps.xml"/><Relationship Id="rId3" Type="http://schemas.openxmlformats.org/officeDocument/2006/relationships/commentAuthors" Target="commentAuthors.xml"/><Relationship Id="rId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Relationship Id="rId13" Type="http://schemas.openxmlformats.org/officeDocument/2006/relationships/slide" Target="slides/slide6.xml"/><Relationship Id="rId14" Type="http://schemas.openxmlformats.org/officeDocument/2006/relationships/slide" Target="slides/slide7.xml"/><Relationship Id="rId15" Type="http://schemas.openxmlformats.org/officeDocument/2006/relationships/slide" Target="slides/slide8.xml"/></Relationships>

</file>

<file path=ppt/notesMasters/_rels/notesMaster1.xml.rels><?xml version="1.0" encoding="UTF-8" standalone="yes"?><Relationships xmlns="http://schemas.openxmlformats.org/package/2006/relationships"><Relationship Id="rId1" Type="http://schemas.openxmlformats.org/officeDocument/2006/relationships/theme" Target="../theme/theme2.xml"/></Relationships>
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Shape 29"/>
          <p:cNvSpPr/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 lvl="0"/>
          </a:p>
        </p:txBody>
      </p:sp>
      <p:sp>
        <p:nvSpPr>
          <p:cNvPr id="30" name="Shape 30"/>
          <p:cNvSpPr/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 lvl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>
      <a:lnSpc>
        <a:spcPct val="125000"/>
      </a:lnSpc>
      <a:defRPr sz="2400">
        <a:latin typeface="Avenir Roman"/>
        <a:ea typeface="Avenir Roman"/>
        <a:cs typeface="Avenir Roman"/>
        <a:sym typeface="Avenir Roman"/>
      </a:defRPr>
    </a:lvl1pPr>
    <a:lvl2pPr indent="228600" defTabSz="457200">
      <a:lnSpc>
        <a:spcPct val="125000"/>
      </a:lnSpc>
      <a:defRPr sz="2400">
        <a:latin typeface="Avenir Roman"/>
        <a:ea typeface="Avenir Roman"/>
        <a:cs typeface="Avenir Roman"/>
        <a:sym typeface="Avenir Roman"/>
      </a:defRPr>
    </a:lvl2pPr>
    <a:lvl3pPr indent="457200" defTabSz="457200">
      <a:lnSpc>
        <a:spcPct val="125000"/>
      </a:lnSpc>
      <a:defRPr sz="2400">
        <a:latin typeface="Avenir Roman"/>
        <a:ea typeface="Avenir Roman"/>
        <a:cs typeface="Avenir Roman"/>
        <a:sym typeface="Avenir Roman"/>
      </a:defRPr>
    </a:lvl3pPr>
    <a:lvl4pPr indent="685800" defTabSz="457200">
      <a:lnSpc>
        <a:spcPct val="125000"/>
      </a:lnSpc>
      <a:defRPr sz="2400">
        <a:latin typeface="Avenir Roman"/>
        <a:ea typeface="Avenir Roman"/>
        <a:cs typeface="Avenir Roman"/>
        <a:sym typeface="Avenir Roman"/>
      </a:defRPr>
    </a:lvl4pPr>
    <a:lvl5pPr indent="914400" defTabSz="457200">
      <a:lnSpc>
        <a:spcPct val="125000"/>
      </a:lnSpc>
      <a:defRPr sz="2400">
        <a:latin typeface="Avenir Roman"/>
        <a:ea typeface="Avenir Roman"/>
        <a:cs typeface="Avenir Roman"/>
        <a:sym typeface="Avenir Roman"/>
      </a:defRPr>
    </a:lvl5pPr>
    <a:lvl6pPr indent="1143000" defTabSz="457200">
      <a:lnSpc>
        <a:spcPct val="125000"/>
      </a:lnSpc>
      <a:defRPr sz="2400">
        <a:latin typeface="Avenir Roman"/>
        <a:ea typeface="Avenir Roman"/>
        <a:cs typeface="Avenir Roman"/>
        <a:sym typeface="Avenir Roman"/>
      </a:defRPr>
    </a:lvl6pPr>
    <a:lvl7pPr indent="1371600" defTabSz="457200">
      <a:lnSpc>
        <a:spcPct val="125000"/>
      </a:lnSpc>
      <a:defRPr sz="2400">
        <a:latin typeface="Avenir Roman"/>
        <a:ea typeface="Avenir Roman"/>
        <a:cs typeface="Avenir Roman"/>
        <a:sym typeface="Avenir Roman"/>
      </a:defRPr>
    </a:lvl7pPr>
    <a:lvl8pPr indent="1600200" defTabSz="457200">
      <a:lnSpc>
        <a:spcPct val="125000"/>
      </a:lnSpc>
      <a:defRPr sz="2400">
        <a:latin typeface="Avenir Roman"/>
        <a:ea typeface="Avenir Roman"/>
        <a:cs typeface="Avenir Roman"/>
        <a:sym typeface="Avenir Roman"/>
      </a:defRPr>
    </a:lvl8pPr>
    <a:lvl9pPr indent="1828800" defTabSz="457200">
      <a:lnSpc>
        <a:spcPct val="125000"/>
      </a:lnSpc>
      <a:defRPr sz="2400">
        <a:latin typeface="Avenir Roman"/>
        <a:ea typeface="Avenir Roman"/>
        <a:cs typeface="Avenir Roman"/>
        <a:sym typeface="Avenir Roman"/>
      </a:defRPr>
    </a:lvl9pPr>
  </p:notesStyle>
</p:notesMaster>
</file>

<file path=ppt/slideLayouts/_rels/slideLayout1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0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1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2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4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5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6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7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8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9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le &amp;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hape 5"/>
          <p:cNvSpPr/>
          <p:nvPr>
            <p:ph type="title"/>
          </p:nvPr>
        </p:nvSpPr>
        <p:spPr>
          <a:xfrm>
            <a:off x="1270000" y="1638300"/>
            <a:ext cx="10464800" cy="3302000"/>
          </a:xfrm>
          <a:prstGeom prst="rect">
            <a:avLst/>
          </a:prstGeom>
        </p:spPr>
        <p:txBody>
          <a:bodyPr anchor="b"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8000">
                <a:solidFill>
                  <a:srgbClr val="FFFFFF"/>
                </a:solidFill>
              </a:rPr>
              <a:t>Title Text</a:t>
            </a:r>
          </a:p>
        </p:txBody>
      </p:sp>
      <p:sp>
        <p:nvSpPr>
          <p:cNvPr id="6" name="Shape 6"/>
          <p:cNvSpPr/>
          <p:nvPr>
            <p:ph type="body" idx="1"/>
          </p:nvPr>
        </p:nvSpPr>
        <p:spPr>
          <a:xfrm>
            <a:off x="1270000" y="5029200"/>
            <a:ext cx="10464800" cy="11303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3200"/>
            </a:lvl1pPr>
            <a:lvl2pPr marL="0" indent="228600" algn="ctr">
              <a:spcBef>
                <a:spcPts val="0"/>
              </a:spcBef>
              <a:buSzTx/>
              <a:buNone/>
              <a:defRPr sz="3200"/>
            </a:lvl2pPr>
            <a:lvl3pPr marL="0" indent="457200" algn="ctr">
              <a:spcBef>
                <a:spcPts val="0"/>
              </a:spcBef>
              <a:buSzTx/>
              <a:buNone/>
              <a:defRPr sz="3200"/>
            </a:lvl3pPr>
            <a:lvl4pPr marL="0" indent="685800" algn="ctr">
              <a:spcBef>
                <a:spcPts val="0"/>
              </a:spcBef>
              <a:buSzTx/>
              <a:buNone/>
              <a:defRPr sz="3200"/>
            </a:lvl4pPr>
            <a:lvl5pPr marL="0" indent="914400" algn="ctr">
              <a:spcBef>
                <a:spcPts val="0"/>
              </a:spcBef>
              <a:buSzTx/>
              <a:buNone/>
              <a:defRPr sz="3200"/>
            </a:lvl5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FFFFFF"/>
                </a:solidFill>
              </a:rPr>
              <a:t>Body Level One</a:t>
            </a:r>
            <a:endParaRPr sz="3200">
              <a:solidFill>
                <a:srgbClr val="FFFFFF"/>
              </a:solidFill>
            </a:endParaRP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FFFFFF"/>
                </a:solidFill>
              </a:rPr>
              <a:t>Body Level Two</a:t>
            </a:r>
            <a:endParaRPr sz="3200">
              <a:solidFill>
                <a:srgbClr val="FFFFFF"/>
              </a:solidFill>
            </a:endParaRP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FFFFFF"/>
                </a:solidFill>
              </a:rPr>
              <a:t>Body Level Three</a:t>
            </a:r>
            <a:endParaRPr sz="3200">
              <a:solidFill>
                <a:srgbClr val="FFFFFF"/>
              </a:solidFill>
            </a:endParaRP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FFFFFF"/>
                </a:solidFill>
              </a:rPr>
              <a:t>Body Level Four</a:t>
            </a:r>
            <a:endParaRPr sz="3200">
              <a:solidFill>
                <a:srgbClr val="FFFFFF"/>
              </a:solidFill>
            </a:endParaRP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FFFFFF"/>
                </a:solidFill>
              </a:rPr>
              <a:t>Body Level Five</a:t>
            </a:r>
          </a:p>
        </p:txBody>
      </p:sp>
    </p:spTree>
  </p:cSld>
  <p:clrMapOvr>
    <a:masterClrMapping/>
  </p:clrMapOvr>
  <p:transition spd="med" advClick="1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 advClick="1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 advClick="1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 advClick="1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Photo - 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hape 8"/>
          <p:cNvSpPr/>
          <p:nvPr>
            <p:ph type="title"/>
          </p:nvPr>
        </p:nvSpPr>
        <p:spPr>
          <a:xfrm>
            <a:off x="1270000" y="6718300"/>
            <a:ext cx="10464800" cy="1422400"/>
          </a:xfrm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8000">
                <a:solidFill>
                  <a:srgbClr val="FFFFFF"/>
                </a:solidFill>
              </a:rPr>
              <a:t>Title Text</a:t>
            </a:r>
          </a:p>
        </p:txBody>
      </p:sp>
      <p:sp>
        <p:nvSpPr>
          <p:cNvPr id="9" name="Shape 9"/>
          <p:cNvSpPr/>
          <p:nvPr>
            <p:ph type="body" idx="1"/>
          </p:nvPr>
        </p:nvSpPr>
        <p:spPr>
          <a:xfrm>
            <a:off x="1270000" y="8191500"/>
            <a:ext cx="10464800" cy="11303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3200"/>
            </a:lvl1pPr>
            <a:lvl2pPr marL="0" indent="228600" algn="ctr">
              <a:spcBef>
                <a:spcPts val="0"/>
              </a:spcBef>
              <a:buSzTx/>
              <a:buNone/>
              <a:defRPr sz="3200"/>
            </a:lvl2pPr>
            <a:lvl3pPr marL="0" indent="457200" algn="ctr">
              <a:spcBef>
                <a:spcPts val="0"/>
              </a:spcBef>
              <a:buSzTx/>
              <a:buNone/>
              <a:defRPr sz="3200"/>
            </a:lvl3pPr>
            <a:lvl4pPr marL="0" indent="685800" algn="ctr">
              <a:spcBef>
                <a:spcPts val="0"/>
              </a:spcBef>
              <a:buSzTx/>
              <a:buNone/>
              <a:defRPr sz="3200"/>
            </a:lvl4pPr>
            <a:lvl5pPr marL="0" indent="914400" algn="ctr">
              <a:spcBef>
                <a:spcPts val="0"/>
              </a:spcBef>
              <a:buSzTx/>
              <a:buNone/>
              <a:defRPr sz="3200"/>
            </a:lvl5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FFFFFF"/>
                </a:solidFill>
              </a:rPr>
              <a:t>Body Level One</a:t>
            </a:r>
            <a:endParaRPr sz="3200">
              <a:solidFill>
                <a:srgbClr val="FFFFFF"/>
              </a:solidFill>
            </a:endParaRP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FFFFFF"/>
                </a:solidFill>
              </a:rPr>
              <a:t>Body Level Two</a:t>
            </a:r>
            <a:endParaRPr sz="3200">
              <a:solidFill>
                <a:srgbClr val="FFFFFF"/>
              </a:solidFill>
            </a:endParaRP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FFFFFF"/>
                </a:solidFill>
              </a:rPr>
              <a:t>Body Level Three</a:t>
            </a:r>
            <a:endParaRPr sz="3200">
              <a:solidFill>
                <a:srgbClr val="FFFFFF"/>
              </a:solidFill>
            </a:endParaRP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FFFFFF"/>
                </a:solidFill>
              </a:rPr>
              <a:t>Body Level Four</a:t>
            </a:r>
            <a:endParaRPr sz="3200">
              <a:solidFill>
                <a:srgbClr val="FFFFFF"/>
              </a:solidFill>
            </a:endParaRP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FFFFFF"/>
                </a:solidFill>
              </a:rPr>
              <a:t>Body Level Five</a:t>
            </a:r>
          </a:p>
        </p:txBody>
      </p:sp>
    </p:spTree>
  </p:cSld>
  <p:clrMapOvr>
    <a:masterClrMapping/>
  </p:clrMapOvr>
  <p:transition spd="med" advClick="1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le - Cen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hape 11"/>
          <p:cNvSpPr/>
          <p:nvPr>
            <p:ph type="title"/>
          </p:nvPr>
        </p:nvSpPr>
        <p:spPr>
          <a:xfrm>
            <a:off x="1270000" y="3225800"/>
            <a:ext cx="10464800" cy="3302000"/>
          </a:xfrm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8000">
                <a:solidFill>
                  <a:srgbClr val="FFFFFF"/>
                </a:solidFill>
              </a:rPr>
              <a:t>Title Text</a:t>
            </a:r>
          </a:p>
        </p:txBody>
      </p:sp>
    </p:spTree>
  </p:cSld>
  <p:clrMapOvr>
    <a:masterClrMapping/>
  </p:clrMapOvr>
  <p:transition spd="med" advClick="1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Photo -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hape 13"/>
          <p:cNvSpPr/>
          <p:nvPr>
            <p:ph type="title"/>
          </p:nvPr>
        </p:nvSpPr>
        <p:spPr>
          <a:xfrm>
            <a:off x="952500" y="635000"/>
            <a:ext cx="5334000" cy="3987800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6000">
                <a:solidFill>
                  <a:srgbClr val="FFFFFF"/>
                </a:solidFill>
              </a:rPr>
              <a:t>Title Text</a:t>
            </a:r>
          </a:p>
        </p:txBody>
      </p:sp>
      <p:sp>
        <p:nvSpPr>
          <p:cNvPr id="14" name="Shape 14"/>
          <p:cNvSpPr/>
          <p:nvPr>
            <p:ph type="body" idx="1"/>
          </p:nvPr>
        </p:nvSpPr>
        <p:spPr>
          <a:xfrm>
            <a:off x="952500" y="4762500"/>
            <a:ext cx="5334000" cy="41148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3200"/>
            </a:lvl1pPr>
            <a:lvl2pPr marL="0" indent="228600" algn="ctr">
              <a:spcBef>
                <a:spcPts val="0"/>
              </a:spcBef>
              <a:buSzTx/>
              <a:buNone/>
              <a:defRPr sz="3200"/>
            </a:lvl2pPr>
            <a:lvl3pPr marL="0" indent="457200" algn="ctr">
              <a:spcBef>
                <a:spcPts val="0"/>
              </a:spcBef>
              <a:buSzTx/>
              <a:buNone/>
              <a:defRPr sz="3200"/>
            </a:lvl3pPr>
            <a:lvl4pPr marL="0" indent="685800" algn="ctr">
              <a:spcBef>
                <a:spcPts val="0"/>
              </a:spcBef>
              <a:buSzTx/>
              <a:buNone/>
              <a:defRPr sz="3200"/>
            </a:lvl4pPr>
            <a:lvl5pPr marL="0" indent="914400" algn="ctr">
              <a:spcBef>
                <a:spcPts val="0"/>
              </a:spcBef>
              <a:buSzTx/>
              <a:buNone/>
              <a:defRPr sz="3200"/>
            </a:lvl5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FFFFFF"/>
                </a:solidFill>
              </a:rPr>
              <a:t>Body Level One</a:t>
            </a:r>
            <a:endParaRPr sz="3200">
              <a:solidFill>
                <a:srgbClr val="FFFFFF"/>
              </a:solidFill>
            </a:endParaRP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FFFFFF"/>
                </a:solidFill>
              </a:rPr>
              <a:t>Body Level Two</a:t>
            </a:r>
            <a:endParaRPr sz="3200">
              <a:solidFill>
                <a:srgbClr val="FFFFFF"/>
              </a:solidFill>
            </a:endParaRP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FFFFFF"/>
                </a:solidFill>
              </a:rPr>
              <a:t>Body Level Three</a:t>
            </a:r>
            <a:endParaRPr sz="3200">
              <a:solidFill>
                <a:srgbClr val="FFFFFF"/>
              </a:solidFill>
            </a:endParaRP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FFFFFF"/>
                </a:solidFill>
              </a:rPr>
              <a:t>Body Level Four</a:t>
            </a:r>
            <a:endParaRPr sz="3200">
              <a:solidFill>
                <a:srgbClr val="FFFFFF"/>
              </a:solidFill>
            </a:endParaRP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FFFFFF"/>
                </a:solidFill>
              </a:rPr>
              <a:t>Body Level Five</a:t>
            </a:r>
          </a:p>
        </p:txBody>
      </p:sp>
    </p:spTree>
  </p:cSld>
  <p:clrMapOvr>
    <a:masterClrMapping/>
  </p:clrMapOvr>
  <p:transition spd="med" advClick="1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le - T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hape 16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8000">
                <a:solidFill>
                  <a:srgbClr val="FFFFFF"/>
                </a:solidFill>
              </a:rPr>
              <a:t>Title Text</a:t>
            </a:r>
          </a:p>
        </p:txBody>
      </p:sp>
    </p:spTree>
  </p:cSld>
  <p:clrMapOvr>
    <a:masterClrMapping/>
  </p:clrMapOvr>
  <p:transition spd="med" advClick="1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le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Shape 18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8000">
                <a:solidFill>
                  <a:srgbClr val="FFFFFF"/>
                </a:solidFill>
              </a:rPr>
              <a:t>Title Text</a:t>
            </a:r>
          </a:p>
        </p:txBody>
      </p:sp>
      <p:sp>
        <p:nvSpPr>
          <p:cNvPr id="19" name="Shape 19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3800">
                <a:solidFill>
                  <a:srgbClr val="FFFFFF"/>
                </a:solidFill>
              </a:rPr>
              <a:t>Body Level One</a:t>
            </a:r>
            <a:endParaRPr sz="3800">
              <a:solidFill>
                <a:srgbClr val="FFFFFF"/>
              </a:solidFill>
            </a:endParaRP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3800">
                <a:solidFill>
                  <a:srgbClr val="FFFFFF"/>
                </a:solidFill>
              </a:rPr>
              <a:t>Body Level Two</a:t>
            </a:r>
            <a:endParaRPr sz="3800">
              <a:solidFill>
                <a:srgbClr val="FFFFFF"/>
              </a:solidFill>
            </a:endParaRP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3800">
                <a:solidFill>
                  <a:srgbClr val="FFFFFF"/>
                </a:solidFill>
              </a:rPr>
              <a:t>Body Level Three</a:t>
            </a:r>
            <a:endParaRPr sz="3800">
              <a:solidFill>
                <a:srgbClr val="FFFFFF"/>
              </a:solidFill>
            </a:endParaRP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sz="3800">
                <a:solidFill>
                  <a:srgbClr val="FFFFFF"/>
                </a:solidFill>
              </a:rPr>
              <a:t>Body Level Four</a:t>
            </a:r>
            <a:endParaRPr sz="3800">
              <a:solidFill>
                <a:srgbClr val="FFFFFF"/>
              </a:solidFill>
            </a:endParaRP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sz="3800">
                <a:solidFill>
                  <a:srgbClr val="FFFFFF"/>
                </a:solidFill>
              </a:rPr>
              <a:t>Body Level Five</a:t>
            </a:r>
          </a:p>
        </p:txBody>
      </p:sp>
    </p:spTree>
  </p:cSld>
  <p:clrMapOvr>
    <a:masterClrMapping/>
  </p:clrMapOvr>
  <p:transition spd="med" advClick="1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le, Bullets &amp;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hape 21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8000">
                <a:solidFill>
                  <a:srgbClr val="FFFFFF"/>
                </a:solidFill>
              </a:rPr>
              <a:t>Title Text</a:t>
            </a:r>
          </a:p>
        </p:txBody>
      </p:sp>
      <p:sp>
        <p:nvSpPr>
          <p:cNvPr id="22" name="Shape 22"/>
          <p:cNvSpPr/>
          <p:nvPr>
            <p:ph type="body" idx="1"/>
          </p:nvPr>
        </p:nvSpPr>
        <p:spPr>
          <a:xfrm>
            <a:off x="952500" y="2590800"/>
            <a:ext cx="5334000" cy="6286500"/>
          </a:xfrm>
          <a:prstGeom prst="rect">
            <a:avLst/>
          </a:prstGeom>
        </p:spPr>
        <p:txBody>
          <a:bodyPr/>
          <a:lstStyle>
            <a:lvl1pPr marL="342900" indent="-342900">
              <a:spcBef>
                <a:spcPts val="3200"/>
              </a:spcBef>
              <a:defRPr sz="2800"/>
            </a:lvl1pPr>
            <a:lvl2pPr marL="685800" indent="-342900">
              <a:spcBef>
                <a:spcPts val="3200"/>
              </a:spcBef>
              <a:defRPr sz="2800"/>
            </a:lvl2pPr>
            <a:lvl3pPr marL="1231900" indent="-342900">
              <a:spcBef>
                <a:spcPts val="3200"/>
              </a:spcBef>
              <a:defRPr sz="2800"/>
            </a:lvl3pPr>
            <a:lvl4pPr marL="1676400" indent="-342900">
              <a:spcBef>
                <a:spcPts val="3200"/>
              </a:spcBef>
              <a:defRPr sz="2800"/>
            </a:lvl4pPr>
            <a:lvl5pPr marL="2120900" indent="-342900">
              <a:spcBef>
                <a:spcPts val="3200"/>
              </a:spcBef>
              <a:defRPr sz="2800"/>
            </a:lvl5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2800">
                <a:solidFill>
                  <a:srgbClr val="FFFFFF"/>
                </a:solidFill>
              </a:rPr>
              <a:t>Body Level One</a:t>
            </a:r>
            <a:endParaRPr sz="2800">
              <a:solidFill>
                <a:srgbClr val="FFFFFF"/>
              </a:solidFill>
            </a:endParaRP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2800">
                <a:solidFill>
                  <a:srgbClr val="FFFFFF"/>
                </a:solidFill>
              </a:rPr>
              <a:t>Body Level Two</a:t>
            </a:r>
            <a:endParaRPr sz="2800">
              <a:solidFill>
                <a:srgbClr val="FFFFFF"/>
              </a:solidFill>
            </a:endParaRP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2800">
                <a:solidFill>
                  <a:srgbClr val="FFFFFF"/>
                </a:solidFill>
              </a:rPr>
              <a:t>Body Level Three</a:t>
            </a:r>
            <a:endParaRPr sz="2800">
              <a:solidFill>
                <a:srgbClr val="FFFFFF"/>
              </a:solidFill>
            </a:endParaRP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sz="2800">
                <a:solidFill>
                  <a:srgbClr val="FFFFFF"/>
                </a:solidFill>
              </a:rPr>
              <a:t>Body Level Four</a:t>
            </a:r>
            <a:endParaRPr sz="2800">
              <a:solidFill>
                <a:srgbClr val="FFFFFF"/>
              </a:solidFill>
            </a:endParaRP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sz="2800">
                <a:solidFill>
                  <a:srgbClr val="FFFFFF"/>
                </a:solidFill>
              </a:rPr>
              <a:t>Body Level Five</a:t>
            </a:r>
          </a:p>
        </p:txBody>
      </p:sp>
    </p:spTree>
  </p:cSld>
  <p:clrMapOvr>
    <a:masterClrMapping/>
  </p:clrMapOvr>
  <p:transition spd="med" advClick="1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Shape 24"/>
          <p:cNvSpPr/>
          <p:nvPr>
            <p:ph type="body" idx="1"/>
          </p:nvPr>
        </p:nvSpPr>
        <p:spPr>
          <a:xfrm>
            <a:off x="952500" y="1270000"/>
            <a:ext cx="11099800" cy="7213600"/>
          </a:xfrm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3800">
                <a:solidFill>
                  <a:srgbClr val="FFFFFF"/>
                </a:solidFill>
              </a:rPr>
              <a:t>Body Level One</a:t>
            </a:r>
            <a:endParaRPr sz="3800">
              <a:solidFill>
                <a:srgbClr val="FFFFFF"/>
              </a:solidFill>
            </a:endParaRP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3800">
                <a:solidFill>
                  <a:srgbClr val="FFFFFF"/>
                </a:solidFill>
              </a:rPr>
              <a:t>Body Level Two</a:t>
            </a:r>
            <a:endParaRPr sz="3800">
              <a:solidFill>
                <a:srgbClr val="FFFFFF"/>
              </a:solidFill>
            </a:endParaRP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3800">
                <a:solidFill>
                  <a:srgbClr val="FFFFFF"/>
                </a:solidFill>
              </a:rPr>
              <a:t>Body Level Three</a:t>
            </a:r>
            <a:endParaRPr sz="3800">
              <a:solidFill>
                <a:srgbClr val="FFFFFF"/>
              </a:solidFill>
            </a:endParaRP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sz="3800">
                <a:solidFill>
                  <a:srgbClr val="FFFFFF"/>
                </a:solidFill>
              </a:rPr>
              <a:t>Body Level Four</a:t>
            </a:r>
            <a:endParaRPr sz="3800">
              <a:solidFill>
                <a:srgbClr val="FFFFFF"/>
              </a:solidFill>
            </a:endParaRP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sz="3800">
                <a:solidFill>
                  <a:srgbClr val="FFFFFF"/>
                </a:solidFill>
              </a:rPr>
              <a:t>Body Level Five</a:t>
            </a:r>
          </a:p>
        </p:txBody>
      </p:sp>
    </p:spTree>
  </p:cSld>
  <p:clrMapOvr>
    <a:masterClrMapping/>
  </p:clrMapOvr>
  <p:transition spd="med" advClick="1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Photo - 3 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 advClick="1"/>
</p:sldLayout>
</file>

<file path=ppt/slideMasters/_rels/slideMaster1.xml.rels><?xml version="1.0" encoding="UTF-8" standalone="yes"?>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Relationship Id="rId10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2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/>
          <p:nvPr>
            <p:ph type="title"/>
          </p:nvPr>
        </p:nvSpPr>
        <p:spPr>
          <a:xfrm>
            <a:off x="952500" y="254000"/>
            <a:ext cx="11099800" cy="2159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normAutofit fontScale="100000" lnSpcReduction="0"/>
          </a:bodyPr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8000">
                <a:solidFill>
                  <a:srgbClr val="FFFFFF"/>
                </a:solidFill>
              </a:rPr>
              <a:t>Title Text</a:t>
            </a:r>
          </a:p>
        </p:txBody>
      </p:sp>
      <p:sp>
        <p:nvSpPr>
          <p:cNvPr id="3" name="Shape 3"/>
          <p:cNvSpPr/>
          <p:nvPr>
            <p:ph type="body" idx="1"/>
          </p:nvPr>
        </p:nvSpPr>
        <p:spPr>
          <a:xfrm>
            <a:off x="952500" y="2590800"/>
            <a:ext cx="11099800" cy="62865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normAutofit fontScale="100000" lnSpcReduction="0"/>
          </a:bodyPr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3800">
                <a:solidFill>
                  <a:srgbClr val="FFFFFF"/>
                </a:solidFill>
              </a:rPr>
              <a:t>Body Level One</a:t>
            </a:r>
            <a:endParaRPr sz="3800">
              <a:solidFill>
                <a:srgbClr val="FFFFFF"/>
              </a:solidFill>
            </a:endParaRP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3800">
                <a:solidFill>
                  <a:srgbClr val="FFFFFF"/>
                </a:solidFill>
              </a:rPr>
              <a:t>Body Level Two</a:t>
            </a:r>
            <a:endParaRPr sz="3800">
              <a:solidFill>
                <a:srgbClr val="FFFFFF"/>
              </a:solidFill>
            </a:endParaRP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3800">
                <a:solidFill>
                  <a:srgbClr val="FFFFFF"/>
                </a:solidFill>
              </a:rPr>
              <a:t>Body Level Three</a:t>
            </a:r>
            <a:endParaRPr sz="3800">
              <a:solidFill>
                <a:srgbClr val="FFFFFF"/>
              </a:solidFill>
            </a:endParaRP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sz="3800">
                <a:solidFill>
                  <a:srgbClr val="FFFFFF"/>
                </a:solidFill>
              </a:rPr>
              <a:t>Body Level Four</a:t>
            </a:r>
            <a:endParaRPr sz="3800">
              <a:solidFill>
                <a:srgbClr val="FFFFFF"/>
              </a:solidFill>
            </a:endParaRP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sz="3800">
                <a:solidFill>
                  <a:srgbClr val="FFFFFF"/>
                </a:solidFill>
              </a:rPr>
              <a:t>Body Level Five</a:t>
            </a:r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</p:sldLayoutIdLst>
  <p:transition spd="med" advClick="1"/>
  <p:txStyles>
    <p:titleStyle>
      <a:lvl1pPr algn="ctr" defTabSz="584200">
        <a:defRPr sz="8000">
          <a:solidFill>
            <a:srgbClr val="FFFFFF"/>
          </a:solidFill>
          <a:latin typeface="+mn-lt"/>
          <a:ea typeface="+mn-ea"/>
          <a:cs typeface="+mn-cs"/>
          <a:sym typeface="Helvetica Light"/>
        </a:defRPr>
      </a:lvl1pPr>
      <a:lvl2pPr indent="228600" algn="ctr" defTabSz="584200">
        <a:defRPr sz="8000">
          <a:solidFill>
            <a:srgbClr val="FFFFFF"/>
          </a:solidFill>
          <a:latin typeface="+mn-lt"/>
          <a:ea typeface="+mn-ea"/>
          <a:cs typeface="+mn-cs"/>
          <a:sym typeface="Helvetica Light"/>
        </a:defRPr>
      </a:lvl2pPr>
      <a:lvl3pPr indent="457200" algn="ctr" defTabSz="584200">
        <a:defRPr sz="8000">
          <a:solidFill>
            <a:srgbClr val="FFFFFF"/>
          </a:solidFill>
          <a:latin typeface="+mn-lt"/>
          <a:ea typeface="+mn-ea"/>
          <a:cs typeface="+mn-cs"/>
          <a:sym typeface="Helvetica Light"/>
        </a:defRPr>
      </a:lvl3pPr>
      <a:lvl4pPr indent="685800" algn="ctr" defTabSz="584200">
        <a:defRPr sz="8000">
          <a:solidFill>
            <a:srgbClr val="FFFFFF"/>
          </a:solidFill>
          <a:latin typeface="+mn-lt"/>
          <a:ea typeface="+mn-ea"/>
          <a:cs typeface="+mn-cs"/>
          <a:sym typeface="Helvetica Light"/>
        </a:defRPr>
      </a:lvl4pPr>
      <a:lvl5pPr indent="914400" algn="ctr" defTabSz="584200">
        <a:defRPr sz="8000">
          <a:solidFill>
            <a:srgbClr val="FFFFFF"/>
          </a:solidFill>
          <a:latin typeface="+mn-lt"/>
          <a:ea typeface="+mn-ea"/>
          <a:cs typeface="+mn-cs"/>
          <a:sym typeface="Helvetica Light"/>
        </a:defRPr>
      </a:lvl5pPr>
      <a:lvl6pPr indent="1143000" algn="ctr" defTabSz="584200">
        <a:defRPr sz="8000">
          <a:solidFill>
            <a:srgbClr val="FFFFFF"/>
          </a:solidFill>
          <a:latin typeface="+mn-lt"/>
          <a:ea typeface="+mn-ea"/>
          <a:cs typeface="+mn-cs"/>
          <a:sym typeface="Helvetica Light"/>
        </a:defRPr>
      </a:lvl6pPr>
      <a:lvl7pPr indent="1371600" algn="ctr" defTabSz="584200">
        <a:defRPr sz="8000">
          <a:solidFill>
            <a:srgbClr val="FFFFFF"/>
          </a:solidFill>
          <a:latin typeface="+mn-lt"/>
          <a:ea typeface="+mn-ea"/>
          <a:cs typeface="+mn-cs"/>
          <a:sym typeface="Helvetica Light"/>
        </a:defRPr>
      </a:lvl7pPr>
      <a:lvl8pPr indent="1600200" algn="ctr" defTabSz="584200">
        <a:defRPr sz="8000">
          <a:solidFill>
            <a:srgbClr val="FFFFFF"/>
          </a:solidFill>
          <a:latin typeface="+mn-lt"/>
          <a:ea typeface="+mn-ea"/>
          <a:cs typeface="+mn-cs"/>
          <a:sym typeface="Helvetica Light"/>
        </a:defRPr>
      </a:lvl8pPr>
      <a:lvl9pPr indent="1828800" algn="ctr" defTabSz="584200">
        <a:defRPr sz="8000">
          <a:solidFill>
            <a:srgbClr val="FFFFFF"/>
          </a:solidFill>
          <a:latin typeface="+mn-lt"/>
          <a:ea typeface="+mn-ea"/>
          <a:cs typeface="+mn-cs"/>
          <a:sym typeface="Helvetica Light"/>
        </a:defRPr>
      </a:lvl9pPr>
    </p:titleStyle>
    <p:bodyStyle>
      <a:lvl1pPr marL="444500" indent="-444500" defTabSz="584200">
        <a:spcBef>
          <a:spcPts val="4200"/>
        </a:spcBef>
        <a:buSzPct val="75000"/>
        <a:buChar char="•"/>
        <a:defRPr sz="3800">
          <a:solidFill>
            <a:srgbClr val="FFFFFF"/>
          </a:solidFill>
          <a:latin typeface="+mn-lt"/>
          <a:ea typeface="+mn-ea"/>
          <a:cs typeface="+mn-cs"/>
          <a:sym typeface="Helvetica Light"/>
        </a:defRPr>
      </a:lvl1pPr>
      <a:lvl2pPr marL="889000" indent="-444500" defTabSz="584200">
        <a:spcBef>
          <a:spcPts val="4200"/>
        </a:spcBef>
        <a:buSzPct val="75000"/>
        <a:buChar char="•"/>
        <a:defRPr sz="3800">
          <a:solidFill>
            <a:srgbClr val="FFFFFF"/>
          </a:solidFill>
          <a:latin typeface="+mn-lt"/>
          <a:ea typeface="+mn-ea"/>
          <a:cs typeface="+mn-cs"/>
          <a:sym typeface="Helvetica Light"/>
        </a:defRPr>
      </a:lvl2pPr>
      <a:lvl3pPr marL="1333500" indent="-444500" defTabSz="584200">
        <a:spcBef>
          <a:spcPts val="4200"/>
        </a:spcBef>
        <a:buSzPct val="75000"/>
        <a:buChar char="•"/>
        <a:defRPr sz="3800">
          <a:solidFill>
            <a:srgbClr val="FFFFFF"/>
          </a:solidFill>
          <a:latin typeface="+mn-lt"/>
          <a:ea typeface="+mn-ea"/>
          <a:cs typeface="+mn-cs"/>
          <a:sym typeface="Helvetica Light"/>
        </a:defRPr>
      </a:lvl3pPr>
      <a:lvl4pPr marL="1778000" indent="-444500" defTabSz="584200">
        <a:spcBef>
          <a:spcPts val="4200"/>
        </a:spcBef>
        <a:buSzPct val="75000"/>
        <a:buChar char="•"/>
        <a:defRPr sz="3800">
          <a:solidFill>
            <a:srgbClr val="FFFFFF"/>
          </a:solidFill>
          <a:latin typeface="+mn-lt"/>
          <a:ea typeface="+mn-ea"/>
          <a:cs typeface="+mn-cs"/>
          <a:sym typeface="Helvetica Light"/>
        </a:defRPr>
      </a:lvl4pPr>
      <a:lvl5pPr marL="2222500" indent="-444500" defTabSz="584200">
        <a:spcBef>
          <a:spcPts val="4200"/>
        </a:spcBef>
        <a:buSzPct val="75000"/>
        <a:buChar char="•"/>
        <a:defRPr sz="3800">
          <a:solidFill>
            <a:srgbClr val="FFFFFF"/>
          </a:solidFill>
          <a:latin typeface="+mn-lt"/>
          <a:ea typeface="+mn-ea"/>
          <a:cs typeface="+mn-cs"/>
          <a:sym typeface="Helvetica Light"/>
        </a:defRPr>
      </a:lvl5pPr>
      <a:lvl6pPr marL="2667000" indent="-444500" defTabSz="584200">
        <a:spcBef>
          <a:spcPts val="4200"/>
        </a:spcBef>
        <a:buSzPct val="75000"/>
        <a:buChar char="•"/>
        <a:defRPr sz="3800">
          <a:solidFill>
            <a:srgbClr val="FFFFFF"/>
          </a:solidFill>
          <a:latin typeface="+mn-lt"/>
          <a:ea typeface="+mn-ea"/>
          <a:cs typeface="+mn-cs"/>
          <a:sym typeface="Helvetica Light"/>
        </a:defRPr>
      </a:lvl6pPr>
      <a:lvl7pPr marL="3111500" indent="-444500" defTabSz="584200">
        <a:spcBef>
          <a:spcPts val="4200"/>
        </a:spcBef>
        <a:buSzPct val="75000"/>
        <a:buChar char="•"/>
        <a:defRPr sz="3800">
          <a:solidFill>
            <a:srgbClr val="FFFFFF"/>
          </a:solidFill>
          <a:latin typeface="+mn-lt"/>
          <a:ea typeface="+mn-ea"/>
          <a:cs typeface="+mn-cs"/>
          <a:sym typeface="Helvetica Light"/>
        </a:defRPr>
      </a:lvl7pPr>
      <a:lvl8pPr marL="3556000" indent="-444500" defTabSz="584200">
        <a:spcBef>
          <a:spcPts val="4200"/>
        </a:spcBef>
        <a:buSzPct val="75000"/>
        <a:buChar char="•"/>
        <a:defRPr sz="3800">
          <a:solidFill>
            <a:srgbClr val="FFFFFF"/>
          </a:solidFill>
          <a:latin typeface="+mn-lt"/>
          <a:ea typeface="+mn-ea"/>
          <a:cs typeface="+mn-cs"/>
          <a:sym typeface="Helvetica Light"/>
        </a:defRPr>
      </a:lvl8pPr>
      <a:lvl9pPr marL="4000500" indent="-444500" defTabSz="584200">
        <a:spcBef>
          <a:spcPts val="4200"/>
        </a:spcBef>
        <a:buSzPct val="75000"/>
        <a:buChar char="•"/>
        <a:defRPr sz="3800">
          <a:solidFill>
            <a:srgbClr val="FFFFFF"/>
          </a:solidFill>
          <a:latin typeface="+mn-lt"/>
          <a:ea typeface="+mn-ea"/>
          <a:cs typeface="+mn-cs"/>
          <a:sym typeface="Helvetica Light"/>
        </a:defRPr>
      </a:lvl9pPr>
    </p:bodyStyle>
    <p:otherStyle>
      <a:lvl1pPr algn="ctr" defTabSz="584200">
        <a:defRPr>
          <a:solidFill>
            <a:schemeClr val="tx1"/>
          </a:solidFill>
          <a:latin typeface="+mn-lt"/>
          <a:ea typeface="+mn-ea"/>
          <a:cs typeface="+mn-cs"/>
          <a:sym typeface="Helvetica Light"/>
        </a:defRPr>
      </a:lvl1pPr>
      <a:lvl2pPr indent="228600" algn="ctr" defTabSz="584200">
        <a:defRPr>
          <a:solidFill>
            <a:schemeClr val="tx1"/>
          </a:solidFill>
          <a:latin typeface="+mn-lt"/>
          <a:ea typeface="+mn-ea"/>
          <a:cs typeface="+mn-cs"/>
          <a:sym typeface="Helvetica Light"/>
        </a:defRPr>
      </a:lvl2pPr>
      <a:lvl3pPr indent="457200" algn="ctr" defTabSz="584200">
        <a:defRPr>
          <a:solidFill>
            <a:schemeClr val="tx1"/>
          </a:solidFill>
          <a:latin typeface="+mn-lt"/>
          <a:ea typeface="+mn-ea"/>
          <a:cs typeface="+mn-cs"/>
          <a:sym typeface="Helvetica Light"/>
        </a:defRPr>
      </a:lvl3pPr>
      <a:lvl4pPr indent="685800" algn="ctr" defTabSz="584200">
        <a:defRPr>
          <a:solidFill>
            <a:schemeClr val="tx1"/>
          </a:solidFill>
          <a:latin typeface="+mn-lt"/>
          <a:ea typeface="+mn-ea"/>
          <a:cs typeface="+mn-cs"/>
          <a:sym typeface="Helvetica Light"/>
        </a:defRPr>
      </a:lvl4pPr>
      <a:lvl5pPr indent="914400" algn="ctr" defTabSz="584200">
        <a:defRPr>
          <a:solidFill>
            <a:schemeClr val="tx1"/>
          </a:solidFill>
          <a:latin typeface="+mn-lt"/>
          <a:ea typeface="+mn-ea"/>
          <a:cs typeface="+mn-cs"/>
          <a:sym typeface="Helvetica Light"/>
        </a:defRPr>
      </a:lvl5pPr>
      <a:lvl6pPr indent="1143000" algn="ctr" defTabSz="584200">
        <a:defRPr>
          <a:solidFill>
            <a:schemeClr val="tx1"/>
          </a:solidFill>
          <a:latin typeface="+mn-lt"/>
          <a:ea typeface="+mn-ea"/>
          <a:cs typeface="+mn-cs"/>
          <a:sym typeface="Helvetica Light"/>
        </a:defRPr>
      </a:lvl6pPr>
      <a:lvl7pPr indent="1371600" algn="ctr" defTabSz="584200">
        <a:defRPr>
          <a:solidFill>
            <a:schemeClr val="tx1"/>
          </a:solidFill>
          <a:latin typeface="+mn-lt"/>
          <a:ea typeface="+mn-ea"/>
          <a:cs typeface="+mn-cs"/>
          <a:sym typeface="Helvetica Light"/>
        </a:defRPr>
      </a:lvl7pPr>
      <a:lvl8pPr indent="1600200" algn="ctr" defTabSz="584200">
        <a:defRPr>
          <a:solidFill>
            <a:schemeClr val="tx1"/>
          </a:solidFill>
          <a:latin typeface="+mn-lt"/>
          <a:ea typeface="+mn-ea"/>
          <a:cs typeface="+mn-cs"/>
          <a:sym typeface="Helvetica Light"/>
        </a:defRPr>
      </a:lvl8pPr>
      <a:lvl9pPr indent="1828800" algn="ctr" defTabSz="584200">
        <a:defRPr>
          <a:solidFill>
            <a:schemeClr val="tx1"/>
          </a:solidFill>
          <a:latin typeface="+mn-lt"/>
          <a:ea typeface="+mn-ea"/>
          <a:cs typeface="+mn-cs"/>
          <a:sym typeface="Helvetica Light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.jpeg"/></Relationships>

</file>

<file path=ppt/slides/_rels/slide2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.jpeg"/></Relationships>

</file>

<file path=ppt/slides/_rels/slide3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3.jpeg"/></Relationships>

</file>

<file path=ppt/slides/_rels/slide4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4.jpeg"/></Relationships>

</file>

<file path=ppt/slides/_rels/slide5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5.jpeg"/></Relationships>

</file>

<file path=ppt/slides/_rels/slide6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6.jpeg"/></Relationships>

</file>

<file path=ppt/slides/_rels/slide7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7.jpeg"/></Relationships>

</file>

<file path=ppt/slides/_rels/slide8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8.jpeg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Shape 32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</a:p>
        </p:txBody>
      </p:sp>
      <p:sp>
        <p:nvSpPr>
          <p:cNvPr id="33" name="Shape 33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</a:p>
        </p:txBody>
      </p:sp>
      <p:pic>
        <p:nvPicPr>
          <p:cNvPr id="34" name="Alleluia.001.jp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13004800" cy="97536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 advClick="1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Shape 36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</a:p>
        </p:txBody>
      </p:sp>
      <p:sp>
        <p:nvSpPr>
          <p:cNvPr id="37" name="Shape 37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</a:p>
        </p:txBody>
      </p:sp>
      <p:pic>
        <p:nvPicPr>
          <p:cNvPr id="38" name="Alleluia.002.jp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13004800" cy="97536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 advClick="1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Shape 40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</a:p>
        </p:txBody>
      </p:sp>
      <p:sp>
        <p:nvSpPr>
          <p:cNvPr id="41" name="Shape 41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</a:p>
        </p:txBody>
      </p:sp>
      <p:pic>
        <p:nvPicPr>
          <p:cNvPr id="42" name="Alleluia.003.jp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13004800" cy="97536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 advClick="1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Shape 44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</a:p>
        </p:txBody>
      </p:sp>
      <p:sp>
        <p:nvSpPr>
          <p:cNvPr id="45" name="Shape 45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</a:p>
        </p:txBody>
      </p:sp>
      <p:pic>
        <p:nvPicPr>
          <p:cNvPr id="46" name="Alleluia.004.jp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13004800" cy="97536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 advClick="1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Shape 48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</a:p>
        </p:txBody>
      </p:sp>
      <p:sp>
        <p:nvSpPr>
          <p:cNvPr id="49" name="Shape 49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</a:p>
        </p:txBody>
      </p:sp>
      <p:pic>
        <p:nvPicPr>
          <p:cNvPr id="50" name="Alleluia.005.jp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13004800" cy="97536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 advClick="1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Shape 52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</a:p>
        </p:txBody>
      </p:sp>
      <p:sp>
        <p:nvSpPr>
          <p:cNvPr id="53" name="Shape 53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</a:p>
        </p:txBody>
      </p:sp>
      <p:pic>
        <p:nvPicPr>
          <p:cNvPr id="54" name="Alleluia.006.jp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13004800" cy="97536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 advClick="1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Shape 56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</a:p>
        </p:txBody>
      </p:sp>
      <p:sp>
        <p:nvSpPr>
          <p:cNvPr id="57" name="Shape 57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</a:p>
        </p:txBody>
      </p:sp>
      <p:pic>
        <p:nvPicPr>
          <p:cNvPr id="58" name="Alleluia.007.jp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13004800" cy="97536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 advClick="1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Shape 60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</a:p>
        </p:txBody>
      </p:sp>
      <p:sp>
        <p:nvSpPr>
          <p:cNvPr id="61" name="Shape 61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</a:p>
        </p:txBody>
      </p:sp>
      <p:pic>
        <p:nvPicPr>
          <p:cNvPr id="62" name="Alleluia.008.jp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13004800" cy="97536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 advClick="1"/>
</p:sld>
</file>

<file path=ppt/theme/_rels/theme1.xml.rels><?xml version="1.0" encoding="UTF-8" standalone="yes"?><Relationships xmlns="http://schemas.openxmlformats.org/package/2006/relationships"><Relationship Id="rId1" Type="http://schemas.openxmlformats.org/officeDocument/2006/relationships/image" Target="../media/image1.png"/></Relationships>

</file>

<file path=ppt/theme/_rels/theme2.xml.rels><?xml version="1.0" encoding="UTF-8" standalone="yes"?><Relationships xmlns="http://schemas.openxmlformats.org/package/2006/relationships"><Relationship Id="rId1" Type="http://schemas.openxmlformats.org/officeDocument/2006/relationships/image" Target="../media/image1.png"/></Relationships>

</file>

<file path=ppt/theme/theme1.xml><?xml version="1.0" encoding="utf-8"?>
<a:theme xmlns:a="http://schemas.openxmlformats.org/drawingml/2006/main" xmlns:r="http://schemas.openxmlformats.org/officeDocument/2006/relationships" name="Black">
  <a:themeElements>
    <a:clrScheme name="Black">
      <a:dk1>
        <a:srgbClr val="000000"/>
      </a:dk1>
      <a:lt1>
        <a:srgbClr val="FFFFFF"/>
      </a:lt1>
      <a:dk2>
        <a:srgbClr val="53585F"/>
      </a:dk2>
      <a:lt2>
        <a:srgbClr val="DCDEE0"/>
      </a:lt2>
      <a:accent1>
        <a:srgbClr val="0065C1"/>
      </a:accent1>
      <a:accent2>
        <a:srgbClr val="00A6AC"/>
      </a:accent2>
      <a:accent3>
        <a:srgbClr val="308B16"/>
      </a:accent3>
      <a:accent4>
        <a:srgbClr val="BC8027"/>
      </a:accent4>
      <a:accent5>
        <a:srgbClr val="971817"/>
      </a:accent5>
      <a:accent6>
        <a:srgbClr val="5747C1"/>
      </a:accent6>
      <a:hlink>
        <a:srgbClr val="0000FF"/>
      </a:hlink>
      <a:folHlink>
        <a:srgbClr val="FF00FF"/>
      </a:folHlink>
    </a:clrScheme>
    <a:fontScheme name="Black">
      <a:majorFont>
        <a:latin typeface="Helvetica Light"/>
        <a:ea typeface="Helvetica Light"/>
        <a:cs typeface="Helvetica Light"/>
      </a:majorFont>
      <a:minorFont>
        <a:latin typeface="Helvetica Light"/>
        <a:ea typeface="Helvetica Light"/>
        <a:cs typeface="Helvetica Light"/>
      </a:minorFont>
    </a:fontScheme>
    <a:fmtScheme name="Black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r:embed="rId1"/>
          <a:srcRect l="0" t="0" r="0" b="0"/>
          <a:tile tx="0" ty="0" sx="100000" sy="100000" flip="none" algn="tl"/>
        </a:blipFill>
        <a:ln w="12700" cap="flat">
          <a:noFill/>
          <a:miter lim="400000"/>
        </a:ln>
        <a:effectLst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2600" u="none" kumimoji="0" normalizeH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rgbClr val="FFFFFF"/>
          </a:solidFill>
          <a:prstDash val="solid"/>
          <a:miter lim="400000"/>
        </a:ln>
        <a:effectLst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600" u="none" kumimoji="0" normalizeH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ppt/theme/theme2.xml><?xml version="1.0" encoding="utf-8"?>
<a:theme xmlns:a="http://schemas.openxmlformats.org/drawingml/2006/main" xmlns:r="http://schemas.openxmlformats.org/officeDocument/2006/relationships" name="Black">
  <a:themeElements>
    <a:clrScheme name="Black">
      <a:dk1>
        <a:srgbClr val="000000"/>
      </a:dk1>
      <a:lt1>
        <a:srgbClr val="FFFFFF"/>
      </a:lt1>
      <a:dk2>
        <a:srgbClr val="53585F"/>
      </a:dk2>
      <a:lt2>
        <a:srgbClr val="DCDEE0"/>
      </a:lt2>
      <a:accent1>
        <a:srgbClr val="0065C1"/>
      </a:accent1>
      <a:accent2>
        <a:srgbClr val="00A6AC"/>
      </a:accent2>
      <a:accent3>
        <a:srgbClr val="308B16"/>
      </a:accent3>
      <a:accent4>
        <a:srgbClr val="BC8027"/>
      </a:accent4>
      <a:accent5>
        <a:srgbClr val="971817"/>
      </a:accent5>
      <a:accent6>
        <a:srgbClr val="5747C1"/>
      </a:accent6>
      <a:hlink>
        <a:srgbClr val="0000FF"/>
      </a:hlink>
      <a:folHlink>
        <a:srgbClr val="FF00FF"/>
      </a:folHlink>
    </a:clrScheme>
    <a:fontScheme name="Black">
      <a:majorFont>
        <a:latin typeface="Helvetica Light"/>
        <a:ea typeface="Helvetica Light"/>
        <a:cs typeface="Helvetica Light"/>
      </a:majorFont>
      <a:minorFont>
        <a:latin typeface="Helvetica Light"/>
        <a:ea typeface="Helvetica Light"/>
        <a:cs typeface="Helvetica Light"/>
      </a:minorFont>
    </a:fontScheme>
    <a:fmtScheme name="Black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r:embed="rId1"/>
          <a:srcRect l="0" t="0" r="0" b="0"/>
          <a:tile tx="0" ty="0" sx="100000" sy="100000" flip="none" algn="tl"/>
        </a:blipFill>
        <a:ln w="12700" cap="flat">
          <a:noFill/>
          <a:miter lim="400000"/>
        </a:ln>
        <a:effectLst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2600" u="none" kumimoji="0" normalizeH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rgbClr val="FFFFFF"/>
          </a:solidFill>
          <a:prstDash val="solid"/>
          <a:miter lim="400000"/>
        </a:ln>
        <a:effectLst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600" u="none" kumimoji="0" normalizeH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docProps/app.xml><?xml version="1.0" encoding="utf-8"?>
<Properties xmlns="http://schemas.openxmlformats.org/officeDocument/2006/extended-properties" xmlns:vt="http://schemas.openxmlformats.org/officeDocument/2006/docPropsVTypes"/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/>
</file>