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sz="half" idx="21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half" idx="21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/>
          <p:nvPr>
            <p:ph type="pic" sz="quarter" idx="21"/>
          </p:nvPr>
        </p:nvSpPr>
        <p:spPr>
          <a:xfrm>
            <a:off x="7175500" y="2540000"/>
            <a:ext cx="4102100" cy="61571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half" idx="21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half" idx="21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 fontScale="100000" lnSpcReduction="0"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irst Day - Staff…"/>
          <p:cNvSpPr txBox="1"/>
          <p:nvPr>
            <p:ph type="title"/>
          </p:nvPr>
        </p:nvSpPr>
        <p:spPr>
          <a:xfrm>
            <a:off x="3849048" y="61601"/>
            <a:ext cx="5306704" cy="2105642"/>
          </a:xfrm>
          <a:prstGeom prst="rect">
            <a:avLst/>
          </a:prstGeom>
        </p:spPr>
        <p:txBody>
          <a:bodyPr/>
          <a:lstStyle/>
          <a:p>
            <a:pPr defTabSz="449833">
              <a:defRPr sz="5005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First Day - Staff</a:t>
            </a:r>
          </a:p>
          <a:p>
            <a:pPr defTabSz="449833">
              <a:defRPr sz="5005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Open Gates</a:t>
            </a:r>
          </a:p>
          <a:p>
            <a:pPr defTabSz="449833">
              <a:defRPr sz="385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Reflection</a:t>
            </a:r>
          </a:p>
        </p:txBody>
      </p:sp>
      <p:pic>
        <p:nvPicPr>
          <p:cNvPr id="138" name="Good Shepherd 1.jpeg" descr="Good Shepherd 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5258" y="2472229"/>
            <a:ext cx="10874284" cy="6307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mallStainedGlass.jpeg" descr="smallStainedGlass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236" r="0" b="236"/>
          <a:stretch>
            <a:fillRect/>
          </a:stretch>
        </p:blipFill>
        <p:spPr>
          <a:xfrm>
            <a:off x="9274233" y="1682551"/>
            <a:ext cx="3207293" cy="7582486"/>
          </a:xfrm>
          <a:prstGeom prst="rect">
            <a:avLst/>
          </a:prstGeom>
        </p:spPr>
      </p:pic>
      <p:sp>
        <p:nvSpPr>
          <p:cNvPr id="141" name="Let us pray for the pupils that we will educate in the year ahead; May they grow in the knowledge and love of God and of one another by our example.…"/>
          <p:cNvSpPr txBox="1"/>
          <p:nvPr/>
        </p:nvSpPr>
        <p:spPr>
          <a:xfrm>
            <a:off x="480318" y="2462851"/>
            <a:ext cx="8367027" cy="660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for the pupils that we will educate in the year ahead; May they grow in the knowledge and love of God and of one another by our example.  </a:t>
            </a:r>
          </a:p>
          <a:p>
            <a:pPr algn="l"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Lord, hear us...</a:t>
            </a:r>
          </a:p>
          <a:p>
            <a:pPr algn="l"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for the new members of staff in our school; May they find in us a community that reflects the commandment to love and to serve. </a:t>
            </a:r>
          </a:p>
          <a:p>
            <a:pPr algn="l"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Lord, hear us....</a:t>
            </a:r>
          </a:p>
          <a:p>
            <a:pPr algn="l"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for ourselves; May we never cease to search for the Truth, and discover the way towards the fullness of life in God. Lord hear us…</a:t>
            </a:r>
          </a:p>
          <a:p>
            <a:pPr algn="l"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algn="l"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St Philip: </a:t>
            </a:r>
            <a:r>
              <a:rPr b="1"/>
              <a:t>Pray for us.</a:t>
            </a:r>
          </a:p>
          <a:p>
            <a:pPr algn="l"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St John Henry Newman: </a:t>
            </a:r>
            <a:r>
              <a:rPr b="1"/>
              <a:t>Pray for us.</a:t>
            </a:r>
            <a:r>
              <a:t> </a:t>
            </a:r>
          </a:p>
          <a:p>
            <a:pPr algn="l"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the name…</a:t>
            </a:r>
          </a:p>
        </p:txBody>
      </p:sp>
      <p:sp>
        <p:nvSpPr>
          <p:cNvPr id="142" name="First Day - Staff…"/>
          <p:cNvSpPr txBox="1"/>
          <p:nvPr>
            <p:ph type="title"/>
          </p:nvPr>
        </p:nvSpPr>
        <p:spPr>
          <a:xfrm>
            <a:off x="3849048" y="99443"/>
            <a:ext cx="5306704" cy="1651102"/>
          </a:xfrm>
          <a:prstGeom prst="rect">
            <a:avLst/>
          </a:prstGeom>
        </p:spPr>
        <p:txBody>
          <a:bodyPr/>
          <a:lstStyle/>
          <a:p>
            <a:pPr defTabSz="350520">
              <a:defRPr sz="3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First Day - Staff</a:t>
            </a:r>
          </a:p>
          <a:p>
            <a:pPr defTabSz="350520">
              <a:defRPr sz="3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Open Gates</a:t>
            </a:r>
          </a:p>
          <a:p>
            <a:pPr defTabSz="350520">
              <a:defRPr sz="282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Prayers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hoto.jpg" descr="Photo.jpg"/>
          <p:cNvPicPr>
            <a:picLocks noChangeAspect="1"/>
          </p:cNvPicPr>
          <p:nvPr/>
        </p:nvPicPr>
        <p:blipFill>
          <a:blip r:embed="rId2">
            <a:extLst/>
          </a:blip>
          <a:srcRect l="741" t="0" r="741" b="0"/>
          <a:stretch>
            <a:fillRect/>
          </a:stretch>
        </p:blipFill>
        <p:spPr>
          <a:xfrm>
            <a:off x="3633986" y="2099104"/>
            <a:ext cx="5736652" cy="7054184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First Day, Opening Week - Pupils…"/>
          <p:cNvSpPr txBox="1"/>
          <p:nvPr>
            <p:ph type="title"/>
          </p:nvPr>
        </p:nvSpPr>
        <p:spPr>
          <a:xfrm>
            <a:off x="3330947" y="-1468"/>
            <a:ext cx="6342906" cy="1887340"/>
          </a:xfrm>
          <a:prstGeom prst="rect">
            <a:avLst/>
          </a:prstGeom>
        </p:spPr>
        <p:txBody>
          <a:bodyPr/>
          <a:lstStyle/>
          <a:p>
            <a:pPr defTabSz="327152">
              <a:defRPr sz="364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First Day, Opening Week - Pupils</a:t>
            </a:r>
          </a:p>
          <a:p>
            <a:pPr defTabSz="327152">
              <a:defRPr i="1" sz="364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Adventures</a:t>
            </a:r>
          </a:p>
          <a:p>
            <a:pPr defTabSz="327152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Reflection</a:t>
            </a:r>
          </a:p>
        </p:txBody>
      </p:sp>
      <p:sp>
        <p:nvSpPr>
          <p:cNvPr id="146" name="Friedrich"/>
          <p:cNvSpPr txBox="1"/>
          <p:nvPr/>
        </p:nvSpPr>
        <p:spPr>
          <a:xfrm>
            <a:off x="9626835" y="8841268"/>
            <a:ext cx="80769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Friedrich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Best friends.png" descr="Best friends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4568" t="1905" r="4568" b="3502"/>
          <a:stretch>
            <a:fillRect/>
          </a:stretch>
        </p:blipFill>
        <p:spPr>
          <a:xfrm>
            <a:off x="7709263" y="2463204"/>
            <a:ext cx="4139600" cy="6325788"/>
          </a:xfrm>
          <a:prstGeom prst="rect">
            <a:avLst/>
          </a:prstGeom>
        </p:spPr>
      </p:pic>
      <p:sp>
        <p:nvSpPr>
          <p:cNvPr id="149" name="Let us pray for the gift of Courage;…"/>
          <p:cNvSpPr txBox="1"/>
          <p:nvPr/>
        </p:nvSpPr>
        <p:spPr>
          <a:xfrm>
            <a:off x="366794" y="1943091"/>
            <a:ext cx="6861012" cy="7012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algn="l"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for the gift of Courage; </a:t>
            </a:r>
          </a:p>
          <a:p>
            <a:pPr algn="l"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May we be inspired to rise to the challenges that will confront us in the year ahead. </a:t>
            </a:r>
          </a:p>
          <a:p>
            <a:pPr algn="l"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 hear us… </a:t>
            </a:r>
            <a:r>
              <a:rPr b="1" i="1"/>
              <a:t>Lord, graciously hear us.</a:t>
            </a:r>
          </a:p>
          <a:p>
            <a:pPr algn="l"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algn="l"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for our parents; May they support the school in helping us learn how to know and love God.</a:t>
            </a:r>
          </a:p>
          <a:p>
            <a:pPr algn="l"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Lord, hear us… </a:t>
            </a:r>
            <a:r>
              <a:rPr b="1" i="1"/>
              <a:t>Lord, graciously hear us.</a:t>
            </a:r>
          </a:p>
          <a:p>
            <a:pPr algn="l"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algn="l"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St. Philip Neri, Founder of the Oratory… </a:t>
            </a:r>
          </a:p>
          <a:p>
            <a:pPr algn="l" defTabSz="457200">
              <a:defRPr b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i="1"/>
              <a:t>Pray for us. </a:t>
            </a:r>
            <a:endParaRPr i="1"/>
          </a:p>
          <a:p>
            <a:pPr algn="l"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St. John Henry Newman, </a:t>
            </a:r>
          </a:p>
          <a:p>
            <a:pPr algn="l"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Founder of the Oratory in England…</a:t>
            </a:r>
          </a:p>
          <a:p>
            <a:pPr algn="l" defTabSz="457200">
              <a:defRPr b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i="1"/>
              <a:t>Pray for us. </a:t>
            </a:r>
            <a:endParaRPr i="1"/>
          </a:p>
        </p:txBody>
      </p:sp>
      <p:sp>
        <p:nvSpPr>
          <p:cNvPr id="150" name="First Day, Opening Week - Pupils…"/>
          <p:cNvSpPr txBox="1"/>
          <p:nvPr>
            <p:ph type="title"/>
          </p:nvPr>
        </p:nvSpPr>
        <p:spPr>
          <a:xfrm>
            <a:off x="3333061" y="198924"/>
            <a:ext cx="6338678" cy="1689864"/>
          </a:xfrm>
          <a:prstGeom prst="rect">
            <a:avLst/>
          </a:prstGeom>
        </p:spPr>
        <p:txBody>
          <a:bodyPr/>
          <a:lstStyle/>
          <a:p>
            <a:pPr defTabSz="327152">
              <a:defRPr sz="364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First Day, Opening Week - Pupils</a:t>
            </a:r>
          </a:p>
          <a:p>
            <a:pPr defTabSz="327152">
              <a:defRPr i="1" sz="364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Adventures</a:t>
            </a:r>
          </a:p>
          <a:p>
            <a:pPr defTabSz="327152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Prayers</a:t>
            </a:r>
          </a:p>
        </p:txBody>
      </p:sp>
      <p:sp>
        <p:nvSpPr>
          <p:cNvPr id="151" name="Banksy"/>
          <p:cNvSpPr txBox="1"/>
          <p:nvPr/>
        </p:nvSpPr>
        <p:spPr>
          <a:xfrm>
            <a:off x="9440698" y="9053552"/>
            <a:ext cx="676537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Banks</a:t>
            </a:r>
            <a:r>
              <a:rPr sz="1600"/>
              <a:t>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econd Day, Opening Week…"/>
          <p:cNvSpPr txBox="1"/>
          <p:nvPr>
            <p:ph type="title"/>
          </p:nvPr>
        </p:nvSpPr>
        <p:spPr>
          <a:xfrm>
            <a:off x="2968802" y="164050"/>
            <a:ext cx="7067196" cy="1679409"/>
          </a:xfrm>
          <a:prstGeom prst="rect">
            <a:avLst/>
          </a:prstGeom>
        </p:spPr>
        <p:txBody>
          <a:bodyPr/>
          <a:lstStyle/>
          <a:p>
            <a:pPr defTabSz="344677">
              <a:defRPr sz="3834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Second Day, Opening Week</a:t>
            </a:r>
          </a:p>
          <a:p>
            <a:pPr defTabSz="344677">
              <a:defRPr i="1" sz="3834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 Birthday of the Blessed Virgin Mary </a:t>
            </a:r>
          </a:p>
          <a:p>
            <a:pPr defTabSz="344677">
              <a:defRPr sz="3244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Reflection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6342" t="0" r="6342" b="0"/>
          <a:stretch>
            <a:fillRect/>
          </a:stretch>
        </p:blipFill>
        <p:spPr>
          <a:xfrm>
            <a:off x="1811932" y="1918844"/>
            <a:ext cx="9381061" cy="7171543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Guido Reni"/>
          <p:cNvSpPr txBox="1"/>
          <p:nvPr/>
        </p:nvSpPr>
        <p:spPr>
          <a:xfrm>
            <a:off x="5971368" y="9165762"/>
            <a:ext cx="10620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Guido Reni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Hail Mary,…"/>
          <p:cNvSpPr txBox="1"/>
          <p:nvPr/>
        </p:nvSpPr>
        <p:spPr>
          <a:xfrm>
            <a:off x="407846" y="6708926"/>
            <a:ext cx="12189108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Hail Mary, </a:t>
            </a:r>
          </a:p>
          <a:p>
            <a:pPr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Full of grace, the Lord is with thee. </a:t>
            </a:r>
          </a:p>
          <a:p>
            <a:pPr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Blessed art thou amongst women, and blessed is the fruit of thy womb, </a:t>
            </a:r>
          </a:p>
          <a:p>
            <a:pPr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Jesus. </a:t>
            </a:r>
          </a:p>
          <a:p>
            <a:pPr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Holy Mary, Mother of God, pray for us sinners, </a:t>
            </a:r>
          </a:p>
          <a:p>
            <a:pPr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Now, and at the hour of our death. </a:t>
            </a:r>
          </a:p>
          <a:p>
            <a:pPr defTabSz="457200">
              <a:defRPr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Amen. </a:t>
            </a:r>
          </a:p>
        </p:txBody>
      </p:sp>
      <p:sp>
        <p:nvSpPr>
          <p:cNvPr id="158" name="Second Day, Opening Week…"/>
          <p:cNvSpPr txBox="1"/>
          <p:nvPr>
            <p:ph type="title"/>
          </p:nvPr>
        </p:nvSpPr>
        <p:spPr>
          <a:xfrm>
            <a:off x="2968802" y="164050"/>
            <a:ext cx="7067196" cy="1679409"/>
          </a:xfrm>
          <a:prstGeom prst="rect">
            <a:avLst/>
          </a:prstGeom>
        </p:spPr>
        <p:txBody>
          <a:bodyPr/>
          <a:lstStyle/>
          <a:p>
            <a:pPr defTabSz="344677">
              <a:defRPr sz="3834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Second Day, Opening Week</a:t>
            </a:r>
          </a:p>
          <a:p>
            <a:pPr defTabSz="344677">
              <a:defRPr i="1" sz="3834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 Birthday of the Blessed Virgin Mary </a:t>
            </a:r>
          </a:p>
        </p:txBody>
      </p:sp>
      <p:pic>
        <p:nvPicPr>
          <p:cNvPr id="159" name="IMG_0615.JPG" descr="IMG_06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66332" y="1533445"/>
            <a:ext cx="7472136" cy="4975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hird Day, Opening Week…"/>
          <p:cNvSpPr txBox="1"/>
          <p:nvPr>
            <p:ph type="title"/>
          </p:nvPr>
        </p:nvSpPr>
        <p:spPr>
          <a:xfrm>
            <a:off x="2968802" y="151350"/>
            <a:ext cx="7067196" cy="2319122"/>
          </a:xfrm>
          <a:prstGeom prst="rect">
            <a:avLst/>
          </a:prstGeom>
        </p:spPr>
        <p:txBody>
          <a:bodyPr/>
          <a:lstStyle/>
          <a:p>
            <a:pPr defTabSz="461518">
              <a:defRPr sz="5135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Third Day, Opening Week</a:t>
            </a:r>
          </a:p>
          <a:p>
            <a:pPr defTabSz="461518">
              <a:defRPr i="1" sz="5135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Praying to the Holy Spirit </a:t>
            </a:r>
          </a:p>
          <a:p>
            <a:pPr defTabSz="461518">
              <a:defRPr sz="4345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Reflection</a:t>
            </a:r>
          </a:p>
        </p:txBody>
      </p:sp>
      <p:pic>
        <p:nvPicPr>
          <p:cNvPr id="162" name="IMG_0079.JPG" descr="IMG_0079.JPG"/>
          <p:cNvPicPr>
            <a:picLocks noChangeAspect="1"/>
          </p:cNvPicPr>
          <p:nvPr/>
        </p:nvPicPr>
        <p:blipFill>
          <a:blip r:embed="rId2">
            <a:extLst/>
          </a:blip>
          <a:srcRect l="4543" t="4022" r="4543" b="4022"/>
          <a:stretch>
            <a:fillRect/>
          </a:stretch>
        </p:blipFill>
        <p:spPr>
          <a:xfrm>
            <a:off x="1730771" y="2547866"/>
            <a:ext cx="9543308" cy="6413649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Colleen Shay"/>
          <p:cNvSpPr txBox="1"/>
          <p:nvPr/>
        </p:nvSpPr>
        <p:spPr>
          <a:xfrm>
            <a:off x="5884651" y="9038762"/>
            <a:ext cx="123549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Colleen Shay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RAYER TO THE HOLY SPIRIT…"/>
          <p:cNvSpPr txBox="1"/>
          <p:nvPr/>
        </p:nvSpPr>
        <p:spPr>
          <a:xfrm>
            <a:off x="325805" y="4824784"/>
            <a:ext cx="12353190" cy="4575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b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PRAYER TO THE HOLY SPIRIT</a:t>
            </a:r>
          </a:p>
          <a:p>
            <a:pPr defTabSz="457200">
              <a:defRPr i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2500"/>
              <a:t>Let say this prayer together for the year ahead…</a:t>
            </a:r>
            <a:r>
              <a:t> </a:t>
            </a:r>
          </a:p>
          <a:p>
            <a:pPr defTabSz="457200">
              <a:defRPr b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Come Holy Spirit, fill the hearts of your faithful, </a:t>
            </a:r>
          </a:p>
          <a:p>
            <a:pPr defTabSz="457200">
              <a:defRPr b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and enkindle within them the fire of your love. </a:t>
            </a:r>
          </a:p>
          <a:p>
            <a:pPr defTabSz="457200">
              <a:defRPr b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i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Send forth your Spirit and they shall be created.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b="1"/>
              <a:t>And you will renew the face of the earth.</a:t>
            </a:r>
            <a:r>
              <a:t>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i="1"/>
              <a:t>Glory be to the Father and to the Son,</a:t>
            </a:r>
            <a:endParaRPr i="1"/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i="1"/>
              <a:t> and to the Holy Spirit.</a:t>
            </a:r>
            <a:r>
              <a:t> </a:t>
            </a:r>
          </a:p>
          <a:p>
            <a:pPr defTabSz="457200">
              <a:defRPr b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As it was in the beginning, </a:t>
            </a:r>
          </a:p>
          <a:p>
            <a:pPr defTabSz="457200">
              <a:defRPr b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is now and ever shall be, world without end, Amen.</a:t>
            </a:r>
          </a:p>
        </p:txBody>
      </p:sp>
      <p:pic>
        <p:nvPicPr>
          <p:cNvPr id="166" name="OLGH-Holy-Spirit-Stained-Glass-001-crop.jpeg" descr="OLGH-Holy-Spirit-Stained-Glass-001-crop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7652" y="1214010"/>
            <a:ext cx="7783496" cy="3412882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hird Day, Opening Week"/>
          <p:cNvSpPr txBox="1"/>
          <p:nvPr>
            <p:ph type="title"/>
          </p:nvPr>
        </p:nvSpPr>
        <p:spPr>
          <a:xfrm>
            <a:off x="3095802" y="164050"/>
            <a:ext cx="7067196" cy="1628262"/>
          </a:xfrm>
          <a:prstGeom prst="rect">
            <a:avLst/>
          </a:prstGeom>
        </p:spPr>
        <p:txBody>
          <a:bodyPr/>
          <a:lstStyle>
            <a:lvl1pPr defTabSz="461518">
              <a:defRPr sz="5135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Third Day, Opening Week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RAYER TO THE HOLY SPIRIT…"/>
          <p:cNvSpPr txBox="1"/>
          <p:nvPr/>
        </p:nvSpPr>
        <p:spPr>
          <a:xfrm>
            <a:off x="414705" y="4837484"/>
            <a:ext cx="12353190" cy="4575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b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PRAYER TO THE HOLY SPIRIT</a:t>
            </a:r>
          </a:p>
          <a:p>
            <a:pPr defTabSz="457200">
              <a:defRPr i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2500"/>
              <a:t>Let say this prayer together for the year ahead…</a:t>
            </a:r>
            <a:r>
              <a:t> </a:t>
            </a:r>
          </a:p>
          <a:p>
            <a:pPr defTabSz="457200">
              <a:defRPr b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Come Holy Spirit, fill the hearts of your faithful, </a:t>
            </a:r>
          </a:p>
          <a:p>
            <a:pPr defTabSz="457200">
              <a:defRPr b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and enkindle within them the fire of your love. </a:t>
            </a:r>
          </a:p>
          <a:p>
            <a:pPr defTabSz="457200">
              <a:defRPr b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i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Send forth your Spirit and they shall be created.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b="1"/>
              <a:t>And you will renew the face of the earth.</a:t>
            </a:r>
            <a:r>
              <a:t> 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i="1"/>
              <a:t>Glory be to the Father and to the Son,</a:t>
            </a:r>
            <a:endParaRPr i="1"/>
          </a:p>
          <a:p>
            <a:pPr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i="1"/>
              <a:t> and to the Holy Spirit.</a:t>
            </a:r>
            <a:r>
              <a:t> </a:t>
            </a:r>
          </a:p>
          <a:p>
            <a:pPr defTabSz="457200">
              <a:defRPr b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As it was in the beginning, </a:t>
            </a:r>
          </a:p>
          <a:p>
            <a:pPr defTabSz="457200">
              <a:defRPr b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is now and ever shall be, world without end, Amen.</a:t>
            </a:r>
          </a:p>
        </p:txBody>
      </p:sp>
      <p:pic>
        <p:nvPicPr>
          <p:cNvPr id="170" name="OLGH-Holy-Spirit-Stained-Glass-001-crop.jpeg" descr="OLGH-Holy-Spirit-Stained-Glass-001-crop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9552" y="1214010"/>
            <a:ext cx="7783496" cy="341288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Rest of the Opening Week"/>
          <p:cNvSpPr txBox="1"/>
          <p:nvPr>
            <p:ph type="title"/>
          </p:nvPr>
        </p:nvSpPr>
        <p:spPr>
          <a:xfrm>
            <a:off x="2968802" y="164050"/>
            <a:ext cx="7067196" cy="1679409"/>
          </a:xfrm>
          <a:prstGeom prst="rect">
            <a:avLst/>
          </a:prstGeom>
        </p:spPr>
        <p:txBody>
          <a:bodyPr/>
          <a:lstStyle>
            <a:lvl1pPr defTabSz="461518">
              <a:defRPr sz="5135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Rest of the Opening Week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