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78167" y="2141537"/>
            <a:ext cx="10448351" cy="6968969"/>
          </a:xfrm>
          <a:prstGeom prst="rect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38" name="War &amp; Peace…"/>
          <p:cNvSpPr txBox="1"/>
          <p:nvPr>
            <p:ph type="title"/>
          </p:nvPr>
        </p:nvSpPr>
        <p:spPr>
          <a:xfrm>
            <a:off x="3115995" y="-260210"/>
            <a:ext cx="6772810" cy="2579619"/>
          </a:xfrm>
          <a:prstGeom prst="rect">
            <a:avLst/>
          </a:prstGeom>
        </p:spPr>
        <p:txBody>
          <a:bodyPr/>
          <a:lstStyle/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War &amp; Peace</a:t>
            </a:r>
          </a:p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11th November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504" t="0" r="4504" b="0"/>
          <a:stretch>
            <a:fillRect/>
          </a:stretch>
        </p:blipFill>
        <p:spPr>
          <a:xfrm>
            <a:off x="6088425" y="3059068"/>
            <a:ext cx="6623196" cy="4856431"/>
          </a:xfrm>
          <a:prstGeom prst="rect">
            <a:avLst/>
          </a:prstGeom>
        </p:spPr>
      </p:pic>
      <p:sp>
        <p:nvSpPr>
          <p:cNvPr id="174" name="Friday Prayer"/>
          <p:cNvSpPr txBox="1"/>
          <p:nvPr/>
        </p:nvSpPr>
        <p:spPr>
          <a:xfrm>
            <a:off x="4587261" y="462860"/>
            <a:ext cx="3830278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Friday Prayer</a:t>
            </a:r>
          </a:p>
        </p:txBody>
      </p:sp>
      <p:sp>
        <p:nvSpPr>
          <p:cNvPr id="175" name="Prayer of Saint John XXIII…"/>
          <p:cNvSpPr txBox="1"/>
          <p:nvPr/>
        </p:nvSpPr>
        <p:spPr>
          <a:xfrm>
            <a:off x="231261" y="1702748"/>
            <a:ext cx="5705909" cy="75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 of Saint John XXIII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Jesus Christ, who are called the Prince of Peace, who are yourself our peace and reconciliation, 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who so often said, "Peace to you,” 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grant us peace.</a:t>
            </a:r>
            <a:br/>
            <a:r>
              <a:t>Make all men and women 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witnesses of truth, justice, 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brotherly love.</a:t>
            </a:r>
            <a:br/>
            <a:r>
              <a:t>Banish from their hearts 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whatever might endanger peace.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Enlighten our rulers 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that they may guarantee and defend 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great gift of peace. 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May all peoples on the earth 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become as brothers and sisters.</a:t>
            </a:r>
            <a:br/>
            <a:r>
              <a:t>May longed-for peace blossom forth 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reign always over us all.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Amen.</a:t>
            </a:r>
          </a:p>
        </p:txBody>
      </p:sp>
      <p:sp>
        <p:nvSpPr>
          <p:cNvPr id="176" name="Calvary,…"/>
          <p:cNvSpPr txBox="1"/>
          <p:nvPr/>
        </p:nvSpPr>
        <p:spPr>
          <a:xfrm>
            <a:off x="8696073" y="7926338"/>
            <a:ext cx="140775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Calvary, </a:t>
            </a:r>
          </a:p>
          <a:p>
            <a: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Oratory Church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War &amp; Peace…"/>
          <p:cNvSpPr txBox="1"/>
          <p:nvPr>
            <p:ph type="title"/>
          </p:nvPr>
        </p:nvSpPr>
        <p:spPr>
          <a:xfrm>
            <a:off x="3115995" y="177774"/>
            <a:ext cx="6772810" cy="1939814"/>
          </a:xfrm>
          <a:prstGeom prst="rect">
            <a:avLst/>
          </a:prstGeom>
        </p:spPr>
        <p:txBody>
          <a:bodyPr/>
          <a:lstStyle/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6000"/>
              <a:t>War &amp; Peace</a:t>
            </a:r>
            <a:endParaRPr sz="6000"/>
          </a:p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6000"/>
              <a:t>11th November </a:t>
            </a:r>
          </a:p>
        </p:txBody>
      </p:sp>
      <p:sp>
        <p:nvSpPr>
          <p:cNvPr id="141" name="They shall not grow old, as we that are left grow old.…"/>
          <p:cNvSpPr txBox="1"/>
          <p:nvPr/>
        </p:nvSpPr>
        <p:spPr>
          <a:xfrm>
            <a:off x="796531" y="2965450"/>
            <a:ext cx="6001538" cy="532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i="1"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They shall not grow old, as we that are left grow old.  </a:t>
            </a:r>
          </a:p>
          <a:p>
            <a:pPr algn="l" defTabSz="457200">
              <a:defRPr i="1"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Age shall not weary them, nor the years condemn. </a:t>
            </a:r>
          </a:p>
          <a:p>
            <a:pPr algn="l" defTabSz="457200">
              <a:defRPr i="1"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At the going down of the sun, and in the morning</a:t>
            </a:r>
          </a:p>
          <a:p>
            <a:pPr algn="l" defTabSz="457200">
              <a:defRPr i="1"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 will remember them.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 will remember them.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May they rest in peace. Amen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38" t="0" r="3038" b="0"/>
          <a:stretch>
            <a:fillRect/>
          </a:stretch>
        </p:blipFill>
        <p:spPr>
          <a:xfrm>
            <a:off x="7498654" y="2252576"/>
            <a:ext cx="5007258" cy="696896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78167" y="2141537"/>
            <a:ext cx="10448351" cy="6968969"/>
          </a:xfrm>
          <a:prstGeom prst="rect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45" name="War &amp; Peace…"/>
          <p:cNvSpPr txBox="1"/>
          <p:nvPr>
            <p:ph type="title"/>
          </p:nvPr>
        </p:nvSpPr>
        <p:spPr>
          <a:xfrm>
            <a:off x="3115995" y="-260210"/>
            <a:ext cx="6772810" cy="2579619"/>
          </a:xfrm>
          <a:prstGeom prst="rect">
            <a:avLst/>
          </a:prstGeom>
        </p:spPr>
        <p:txBody>
          <a:bodyPr/>
          <a:lstStyle/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War &amp; Peace</a:t>
            </a:r>
          </a:p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Reflection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War &amp; Peace…"/>
          <p:cNvSpPr txBox="1"/>
          <p:nvPr>
            <p:ph type="title"/>
          </p:nvPr>
        </p:nvSpPr>
        <p:spPr>
          <a:xfrm>
            <a:off x="3115995" y="177774"/>
            <a:ext cx="6772810" cy="1939814"/>
          </a:xfrm>
          <a:prstGeom prst="rect">
            <a:avLst/>
          </a:prstGeom>
        </p:spPr>
        <p:txBody>
          <a:bodyPr/>
          <a:lstStyle/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6000"/>
              <a:t>War &amp; Peace</a:t>
            </a:r>
            <a:endParaRPr sz="6000"/>
          </a:p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6000"/>
              <a:t>Monday Prayers</a:t>
            </a:r>
          </a:p>
        </p:txBody>
      </p:sp>
      <p:sp>
        <p:nvSpPr>
          <p:cNvPr id="148" name="Let us say the Lord’s prayer for those who sacrificed their lives in the defence of peace.…"/>
          <p:cNvSpPr txBox="1"/>
          <p:nvPr/>
        </p:nvSpPr>
        <p:spPr>
          <a:xfrm>
            <a:off x="796531" y="3886199"/>
            <a:ext cx="6001538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say the Lord’s prayer for those who sacrificed their lives in the defence of peace.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Our Father….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38" t="0" r="3038" b="0"/>
          <a:stretch>
            <a:fillRect/>
          </a:stretch>
        </p:blipFill>
        <p:spPr>
          <a:xfrm>
            <a:off x="7498654" y="2252576"/>
            <a:ext cx="5007258" cy="696896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183" t="0" r="2183" b="0"/>
          <a:stretch>
            <a:fillRect/>
          </a:stretch>
        </p:blipFill>
        <p:spPr>
          <a:xfrm>
            <a:off x="3116064" y="2285801"/>
            <a:ext cx="6772718" cy="6680720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52" name="War &amp; Peace…"/>
          <p:cNvSpPr txBox="1"/>
          <p:nvPr>
            <p:ph type="title"/>
          </p:nvPr>
        </p:nvSpPr>
        <p:spPr>
          <a:xfrm>
            <a:off x="3115995" y="124017"/>
            <a:ext cx="6772810" cy="2073294"/>
          </a:xfrm>
          <a:prstGeom prst="rect">
            <a:avLst/>
          </a:prstGeom>
        </p:spPr>
        <p:txBody>
          <a:bodyPr/>
          <a:lstStyle/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6000"/>
              <a:t>War &amp; Peace</a:t>
            </a:r>
            <a:endParaRPr sz="6000"/>
          </a:p>
          <a:p>
            <a:pPr>
              <a:defRPr sz="6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6000"/>
              <a:t>Tuesday Reflection</a:t>
            </a:r>
          </a:p>
        </p:txBody>
      </p:sp>
      <p:sp>
        <p:nvSpPr>
          <p:cNvPr id="153" name="Banksy"/>
          <p:cNvSpPr txBox="1"/>
          <p:nvPr/>
        </p:nvSpPr>
        <p:spPr>
          <a:xfrm>
            <a:off x="6127306" y="9054889"/>
            <a:ext cx="750188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</a:defRPr>
            </a:lvl1pPr>
          </a:lstStyle>
          <a:p>
            <a:pPr/>
            <a:r>
              <a:t>Banksy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793" t="0" r="1793" b="0"/>
          <a:stretch>
            <a:fillRect/>
          </a:stretch>
        </p:blipFill>
        <p:spPr>
          <a:xfrm>
            <a:off x="6790858" y="2822971"/>
            <a:ext cx="5729757" cy="5606161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56" name="War &amp; Peace…"/>
          <p:cNvSpPr txBox="1"/>
          <p:nvPr>
            <p:ph type="title"/>
          </p:nvPr>
        </p:nvSpPr>
        <p:spPr>
          <a:xfrm>
            <a:off x="3115995" y="345251"/>
            <a:ext cx="6772810" cy="1655216"/>
          </a:xfrm>
          <a:prstGeom prst="rect">
            <a:avLst/>
          </a:prstGeom>
        </p:spPr>
        <p:txBody>
          <a:bodyPr/>
          <a:lstStyle/>
          <a:p>
            <a:pPr defTabSz="525779">
              <a:defRPr sz="558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400"/>
              <a:t>War &amp; Peace</a:t>
            </a:r>
            <a:endParaRPr sz="5400"/>
          </a:p>
          <a:p>
            <a:pPr defTabSz="525779">
              <a:defRPr sz="558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400"/>
              <a:t>Tuesday Prayers</a:t>
            </a:r>
          </a:p>
        </p:txBody>
      </p:sp>
      <p:sp>
        <p:nvSpPr>
          <p:cNvPr id="157" name="Let us pray for those who gave their lives in the cause of peace.…"/>
          <p:cNvSpPr txBox="1"/>
          <p:nvPr/>
        </p:nvSpPr>
        <p:spPr>
          <a:xfrm>
            <a:off x="594711" y="2197100"/>
            <a:ext cx="6001538" cy="68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those who gave their lives in the cause of peace.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Eternal rest grant unto them O Lord</a:t>
            </a:r>
            <a:r>
              <a:t>.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let perpetual light shine upon them.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May they rest in peace.</a:t>
            </a:r>
            <a:r>
              <a:t>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Amen.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Our Father…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House Saint</a:t>
            </a:r>
            <a:r>
              <a:t>: Pray for us.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 of the Father…</a:t>
            </a:r>
          </a:p>
        </p:txBody>
      </p:sp>
      <p:sp>
        <p:nvSpPr>
          <p:cNvPr id="158" name="Banksy"/>
          <p:cNvSpPr txBox="1"/>
          <p:nvPr/>
        </p:nvSpPr>
        <p:spPr>
          <a:xfrm>
            <a:off x="9280607" y="8731336"/>
            <a:ext cx="750188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</a:defRPr>
            </a:lvl1pPr>
          </a:lstStyle>
          <a:p>
            <a:pPr/>
            <a:r>
              <a:t>Banksy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ar &amp; Peace…"/>
          <p:cNvSpPr txBox="1"/>
          <p:nvPr>
            <p:ph type="title"/>
          </p:nvPr>
        </p:nvSpPr>
        <p:spPr>
          <a:xfrm>
            <a:off x="3115995" y="211180"/>
            <a:ext cx="6772810" cy="1720454"/>
          </a:xfrm>
          <a:prstGeom prst="rect">
            <a:avLst/>
          </a:prstGeom>
        </p:spPr>
        <p:txBody>
          <a:bodyPr/>
          <a:lstStyle/>
          <a:p>
            <a:pPr defTabSz="531622">
              <a:defRPr sz="5642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460"/>
              <a:t>War &amp; Peace</a:t>
            </a:r>
            <a:endParaRPr sz="5460"/>
          </a:p>
          <a:p>
            <a:pPr defTabSz="531622">
              <a:defRPr sz="5642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460"/>
              <a:t>Wednesday Reflection</a:t>
            </a:r>
          </a:p>
        </p:txBody>
      </p:sp>
      <p:sp>
        <p:nvSpPr>
          <p:cNvPr id="161" name="Calvary,…"/>
          <p:cNvSpPr txBox="1"/>
          <p:nvPr/>
        </p:nvSpPr>
        <p:spPr>
          <a:xfrm>
            <a:off x="5798523" y="8583966"/>
            <a:ext cx="140775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Calvary, </a:t>
            </a:r>
          </a:p>
          <a:p>
            <a: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Oratory Church</a:t>
            </a:r>
          </a:p>
        </p:txBody>
      </p:sp>
      <p:pic>
        <p:nvPicPr>
          <p:cNvPr id="162" name="Image 3.jpg" descr="Image 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50" y="2311400"/>
            <a:ext cx="8851900" cy="589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3.jpg" descr="Image 3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7343" t="0" r="27343" b="0"/>
          <a:stretch>
            <a:fillRect/>
          </a:stretch>
        </p:blipFill>
        <p:spPr>
          <a:xfrm>
            <a:off x="7527615" y="1883312"/>
            <a:ext cx="4676890" cy="68710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65" name="War &amp; Peace…"/>
          <p:cNvSpPr txBox="1"/>
          <p:nvPr>
            <p:ph type="title"/>
          </p:nvPr>
        </p:nvSpPr>
        <p:spPr>
          <a:xfrm>
            <a:off x="3115995" y="130817"/>
            <a:ext cx="6772810" cy="1895469"/>
          </a:xfrm>
          <a:prstGeom prst="rect">
            <a:avLst/>
          </a:prstGeom>
        </p:spPr>
        <p:txBody>
          <a:bodyPr/>
          <a:lstStyle/>
          <a:p>
            <a:pPr defTabSz="467359">
              <a:defRPr sz="496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4160"/>
              <a:t>War &amp; Peace</a:t>
            </a:r>
            <a:endParaRPr sz="4160"/>
          </a:p>
          <a:p>
            <a:pPr defTabSz="467359">
              <a:defRPr sz="496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4160"/>
              <a:t>Wednesday Reflection &amp; Prayers</a:t>
            </a:r>
          </a:p>
        </p:txBody>
      </p:sp>
      <p:sp>
        <p:nvSpPr>
          <p:cNvPr id="166" name="Let us ask Mary, Queen of Peace, to pray for us, that we may find true peace on earth.…"/>
          <p:cNvSpPr txBox="1"/>
          <p:nvPr/>
        </p:nvSpPr>
        <p:spPr>
          <a:xfrm>
            <a:off x="796531" y="3162300"/>
            <a:ext cx="6001538" cy="492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Mary, Queen of Peace, to pray for us, that we may find true peace on earth.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Mary….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House Saint</a:t>
            </a:r>
            <a:r>
              <a:t>: Pray for us. </a:t>
            </a:r>
          </a:p>
          <a:p>
            <a:pPr algn="l" defTabSz="457200">
              <a:defRPr sz="3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 of the Father, and of the Son, and of the Holy Spirit. Amen.</a:t>
            </a:r>
          </a:p>
        </p:txBody>
      </p:sp>
      <p:sp>
        <p:nvSpPr>
          <p:cNvPr id="167" name="Calvary,…"/>
          <p:cNvSpPr txBox="1"/>
          <p:nvPr/>
        </p:nvSpPr>
        <p:spPr>
          <a:xfrm>
            <a:off x="9162126" y="8852736"/>
            <a:ext cx="140775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Calvary, </a:t>
            </a:r>
          </a:p>
          <a:p>
            <a: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Oratory Church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15" r="0" b="515"/>
          <a:stretch>
            <a:fillRect/>
          </a:stretch>
        </p:blipFill>
        <p:spPr>
          <a:xfrm>
            <a:off x="5046687" y="1339657"/>
            <a:ext cx="3538925" cy="6451814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70" name="War &amp; Peace…"/>
          <p:cNvSpPr txBox="1"/>
          <p:nvPr/>
        </p:nvSpPr>
        <p:spPr>
          <a:xfrm>
            <a:off x="5031742" y="-82520"/>
            <a:ext cx="3568825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War &amp; Peace</a:t>
            </a:r>
          </a:p>
          <a:p>
            <a:pPr>
              <a:defRPr sz="3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Thursday Rosary</a:t>
            </a:r>
          </a:p>
        </p:txBody>
      </p:sp>
      <p:sp>
        <p:nvSpPr>
          <p:cNvPr id="171" name="Fifth Sorrowful Mystery: THE CRUCIFIXION…"/>
          <p:cNvSpPr txBox="1"/>
          <p:nvPr/>
        </p:nvSpPr>
        <p:spPr>
          <a:xfrm>
            <a:off x="1077990" y="7969231"/>
            <a:ext cx="1084882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cap="small" sz="35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Fifth Sorrowful Mystery:</a:t>
            </a:r>
            <a:br/>
            <a:r>
              <a:t>THE CRUCIFIXION</a:t>
            </a:r>
          </a:p>
          <a:p>
            <a:pPr defTabSz="4500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“Father, into your hands I commend my spirit”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