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3004800" cy="97536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</Relationships>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png"/>
	<Relationship Id="rId3" Type="http://schemas.openxmlformats.org/officeDocument/2006/relationships/image" Target="../media/image2.png"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png"/>
	<Relationship Id="rId3" Type="http://schemas.openxmlformats.org/officeDocument/2006/relationships/image" Target="../media/image4.png"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png"/>
	<Relationship Id="rId3" Type="http://schemas.openxmlformats.org/officeDocument/2006/relationships/image" Target="../media/image6.png"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png"/>
	<Relationship Id="rId3" Type="http://schemas.openxmlformats.org/officeDocument/2006/relationships/image" Target="../media/image8.png"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9.png"/>
	<Relationship Id="rId3" Type="http://schemas.openxmlformats.org/officeDocument/2006/relationships/image" Target="../media/image10.png"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1.png"/>
	<Relationship Id="rId3" Type="http://schemas.openxmlformats.org/officeDocument/2006/relationships/image" Target="../media/image12.png"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3.png"/>
	<Relationship Id="rId3" Type="http://schemas.openxmlformats.org/officeDocument/2006/relationships/image" Target="../media/image14.png"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146300"/>
            <a:ext cx="5651500" cy="69596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3731383" y="2141538"/>
            <a:ext cx="5566569" cy="6969125"/>
          </a:xfrm>
          <a:custGeom>
            <a:avLst/>
            <a:gdLst>
              <a:gd name="connsiteX0" fmla="*/ 0 w 5566569"/>
              <a:gd name="connsiteY0" fmla="*/ 0 h 6969125"/>
              <a:gd name="connsiteX1" fmla="*/ 0 w 5566569"/>
              <a:gd name="connsiteY1" fmla="*/ 6969125 h 6969125"/>
              <a:gd name="connsiteX2" fmla="*/ 5566569 w 5566569"/>
              <a:gd name="connsiteY2" fmla="*/ 6969125 h 6969125"/>
              <a:gd name="connsiteX3" fmla="*/ 5566569 w 5566569"/>
              <a:gd name="connsiteY3" fmla="*/ 0 h 6969125"/>
              <a:gd name="connsiteX4" fmla="*/ 0 w 5566569"/>
              <a:gd name="connsiteY4" fmla="*/ 0 h 6969125"/>
              <a:gd name="connsiteX6" fmla="*/ 0 w 5566569"/>
              <a:gd name="connsiteY6" fmla="*/ 0 h 6969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</a:cxnLst>
            <a:rect l="l" t="t" r="r" b="b"/>
            <a:pathLst>
              <a:path w="5566569" h="6969125">
                <a:moveTo>
                  <a:pt x="0" y="0"/>
                </a:moveTo>
                <a:lnTo>
                  <a:pt x="0" y="6969125"/>
                </a:lnTo>
                <a:lnTo>
                  <a:pt x="5566569" y="6969125"/>
                </a:lnTo>
                <a:lnTo>
                  <a:pt x="5566569" y="0"/>
                </a:lnTo>
                <a:lnTo>
                  <a:pt x="0" y="0"/>
                </a:lnTo>
                <a:moveTo>
                  <a:pt x="0" y="0"/>
                </a:moveTo>
              </a:path>
            </a:pathLst>
          </a:custGeom>
          <a:solidFill>
            <a:srgbClr val="ffffff">
              <a:alpha val="0"/>
            </a:srgbClr>
          </a:solidFill>
          <a:ln w="25400" cap="flat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55994" y="185130"/>
            <a:ext cx="6128334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100"/>
              </a:lnSpc>
            </a:pPr>
            <a:r>
              <a:rPr lang="en-US" altLang="zh-CN" sz="6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St John the Baptist </a:t>
            </a:r>
          </a:p>
          <a:p>
            <a:pPr marL="251827">
              <a:lnSpc>
                <a:spcPts val="6300"/>
              </a:lnSpc>
            </a:pPr>
            <a:r>
              <a:rPr lang="en-US" altLang="zh-CN" sz="5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Monday Reﬂection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420" y="9257309"/>
            <a:ext cx="684085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Raphael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50635" y="268590"/>
            <a:ext cx="568676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altLang="zh-CN" sz="5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St John the Baptist</a:t>
            </a:r>
            <a:r>
              <a:rPr lang="en-US" altLang="zh-CN" sz="5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</a:t>
            </a:r>
          </a:p>
          <a:p>
            <a:pPr marL="727530">
              <a:lnSpc>
                <a:spcPts val="5500"/>
              </a:lnSpc>
            </a:pPr>
            <a:r>
              <a:rPr lang="en-US" altLang="zh-CN" sz="4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Monday Prayer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332" y="3229756"/>
            <a:ext cx="5912244" cy="387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for those who promote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 culture of abortions and refuse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to recognise the human dignity of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unborn babies. 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May they be enlightened by the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Word made ﬂesh.</a:t>
            </a:r>
            <a:r>
              <a:rPr lang="en-US" altLang="zh-CN" sz="3300" dirty="0" smtClean="0">
                <a:solidFill>
                  <a:srgbClr val="fefffe"/>
                </a:solidFill>
                <a:latin typeface="LucidaGrande" pitchFamily="18" charset="0"/>
                <a:cs typeface="LucidaGrande" pitchFamily="18" charset="0"/>
              </a:rPr>
              <a:t> </a:t>
            </a:r>
          </a:p>
          <a:p>
            <a:pPr>
              <a:lnSpc>
                <a:spcPts val="39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St John the Baptist: Pray for them.  </a:t>
            </a:r>
          </a:p>
          <a:p>
            <a:pPr>
              <a:lnSpc>
                <a:spcPts val="3800"/>
              </a:lnSpc>
            </a:pPr>
            <a:r>
              <a:rPr lang="en-US" altLang="zh-CN" sz="3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name....  </a:t>
            </a:r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2120900"/>
            <a:ext cx="4927600" cy="65659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345399" y="2119365"/>
            <a:ext cx="4917679" cy="6557962"/>
          </a:xfrm>
          <a:custGeom>
            <a:avLst/>
            <a:gdLst>
              <a:gd name="connsiteX0" fmla="*/ 0 w 4917679"/>
              <a:gd name="connsiteY0" fmla="*/ 0 h 6557962"/>
              <a:gd name="connsiteX1" fmla="*/ 0 w 4917679"/>
              <a:gd name="connsiteY1" fmla="*/ 6557962 h 6557962"/>
              <a:gd name="connsiteX2" fmla="*/ 4917679 w 4917679"/>
              <a:gd name="connsiteY2" fmla="*/ 6557962 h 6557962"/>
              <a:gd name="connsiteX3" fmla="*/ 4917679 w 4917679"/>
              <a:gd name="connsiteY3" fmla="*/ 0 h 6557962"/>
              <a:gd name="connsiteX4" fmla="*/ 0 w 4917679"/>
              <a:gd name="connsiteY4" fmla="*/ 0 h 6557962"/>
              <a:gd name="connsiteX6" fmla="*/ 0 w 4917679"/>
              <a:gd name="connsiteY6" fmla="*/ 0 h 6557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</a:cxnLst>
            <a:rect l="l" t="t" r="r" b="b"/>
            <a:pathLst>
              <a:path w="4917679" h="6557962">
                <a:moveTo>
                  <a:pt x="0" y="0"/>
                </a:moveTo>
                <a:lnTo>
                  <a:pt x="0" y="6557962"/>
                </a:lnTo>
                <a:lnTo>
                  <a:pt x="4917679" y="6557962"/>
                </a:lnTo>
                <a:lnTo>
                  <a:pt x="4917679" y="0"/>
                </a:lnTo>
                <a:lnTo>
                  <a:pt x="0" y="0"/>
                </a:lnTo>
                <a:moveTo>
                  <a:pt x="0" y="0"/>
                </a:moveTo>
              </a:path>
            </a:pathLst>
          </a:custGeom>
          <a:solidFill>
            <a:srgbClr val="ffffff">
              <a:alpha val="0"/>
            </a:srgbClr>
          </a:solidFill>
          <a:ln w="25400" cap="flat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461257" y="9027891"/>
            <a:ext cx="684085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Raphael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2336800"/>
            <a:ext cx="9093200" cy="631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45372" y="280919"/>
            <a:ext cx="3112008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US" altLang="zh-CN" sz="6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Birthdays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2458" y="1153559"/>
            <a:ext cx="5844096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100"/>
              </a:lnSpc>
            </a:pPr>
            <a:r>
              <a:rPr lang="en-US" altLang="zh-CN" sz="6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</a:t>
            </a:r>
            <a:r>
              <a:rPr lang="en-US" altLang="zh-CN" sz="5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Tuesday Reﬂection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7824" y="8851236"/>
            <a:ext cx="1234732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Newborn Baby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0" y="1841500"/>
            <a:ext cx="5511800" cy="723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80488" y="157234"/>
            <a:ext cx="2401136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Birthdays</a:t>
            </a:r>
            <a:r>
              <a:rPr lang="en-US" altLang="zh-CN" sz="4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3846" y="822775"/>
            <a:ext cx="3413165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Tuesday Prayer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86" y="2534233"/>
            <a:ext cx="5023561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thank Almighty God for the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86" y="2940633"/>
            <a:ext cx="5176469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gift of life, and pray for our parents,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86" y="3347033"/>
            <a:ext cx="5517134" cy="472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who co-operated with Him bringing </a:t>
            </a:r>
          </a:p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us to our birthday.  </a:t>
            </a: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us.... </a:t>
            </a: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say together the Lord’s Prayer.  </a:t>
            </a: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Our Father… </a:t>
            </a:r>
          </a:p>
          <a:p>
            <a:pPr>
              <a:lnSpc>
                <a:spcPts val="88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St John the Baptist: Pray for us,  </a:t>
            </a: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House Saint: Pray for us. </a:t>
            </a:r>
          </a:p>
          <a:p>
            <a:pPr>
              <a:lnSpc>
                <a:spcPts val="44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 of the Father…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61812" y="9309965"/>
            <a:ext cx="684085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Raphael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56388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41967" y="206057"/>
            <a:ext cx="3783711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</a:pPr>
            <a:r>
              <a:rPr lang="en-US" altLang="zh-CN" sz="4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Dying into Life</a:t>
            </a:r>
            <a:r>
              <a:rPr lang="en-US" altLang="zh-CN" sz="47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9829" y="862133"/>
            <a:ext cx="4726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altLang="zh-CN" sz="41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Wednesday Reﬂection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5474" y="9317377"/>
            <a:ext cx="721825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Daumier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2273300"/>
            <a:ext cx="5422900" cy="642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86858" y="207207"/>
            <a:ext cx="4373981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</a:pPr>
            <a:r>
              <a:rPr lang="en-US" altLang="zh-CN" sz="5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Dying into Life</a:t>
            </a:r>
            <a:r>
              <a:rPr lang="en-US" altLang="zh-CN" sz="5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4282" y="971908"/>
            <a:ext cx="4515549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7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Wednesday Prayer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298" y="3160980"/>
            <a:ext cx="5410962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say together the Hail Mary, </a:t>
            </a:r>
          </a:p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and really think about what we are </a:t>
            </a:r>
          </a:p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praying for when we pray  </a:t>
            </a:r>
          </a:p>
          <a:p>
            <a:pPr>
              <a:lnSpc>
                <a:spcPts val="46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‘Now and at the hour of our </a:t>
            </a:r>
          </a:p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death’.  </a:t>
            </a:r>
          </a:p>
          <a:p>
            <a:pPr>
              <a:lnSpc>
                <a:spcPts val="92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Hail Mary…  </a:t>
            </a:r>
          </a:p>
          <a:p>
            <a:pPr>
              <a:lnSpc>
                <a:spcPts val="92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name....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1726" y="9010306"/>
            <a:ext cx="972777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Sassoferrato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400" y="1612900"/>
            <a:ext cx="4241800" cy="652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55096" y="395126"/>
            <a:ext cx="47117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</a:pPr>
            <a:r>
              <a:rPr lang="en-US" altLang="zh-CN" sz="53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Thursday Rosary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3343" y="8595841"/>
            <a:ext cx="90502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Albertinelli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4458" y="3505117"/>
            <a:ext cx="3236316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ECOND</a:t>
            </a: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J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OYFUL</a:t>
            </a: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</a:t>
            </a:r>
          </a:p>
          <a:p>
            <a:pPr marL="561833">
              <a:lnSpc>
                <a:spcPts val="4000"/>
              </a:lnSpc>
            </a:pP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YSTERY</a:t>
            </a: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: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4252" y="4521117"/>
            <a:ext cx="3930269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 VISITATION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2755" y="5034817"/>
            <a:ext cx="4525366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At the approach of Mary and Jesus,  </a:t>
            </a:r>
          </a:p>
          <a:p>
            <a:pPr marL="85861"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 child in the womb of Elizabeth  </a:t>
            </a:r>
          </a:p>
          <a:p>
            <a:pPr marL="1464332"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leapt for joy.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200" y="736600"/>
            <a:ext cx="3327400" cy="828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16447" y="155256"/>
            <a:ext cx="3436963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CN" sz="4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Friday Prayer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1296" y="1285077"/>
            <a:ext cx="1349883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From the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3544" y="1710400"/>
            <a:ext cx="3258693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 BENEDICTUS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2652" y="2568621"/>
            <a:ext cx="4101414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Little child, you shall be called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7120" y="2936921"/>
            <a:ext cx="4658132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 ‘Prophet of God the Most High’. </a:t>
            </a:r>
          </a:p>
          <a:p>
            <a:pPr marL="253856">
              <a:lnSpc>
                <a:spcPts val="58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You shall go ahead of the Lord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5579" y="4041821"/>
            <a:ext cx="4317695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to prepare his ways before him,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9504" y="4778421"/>
            <a:ext cx="5906618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to make known to his people their salvation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0693" y="5146721"/>
            <a:ext cx="5332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through the forgiveness of all their sins,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4448" y="5883321"/>
            <a:ext cx="5941289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 loving-kindness of the heart  of our God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6374" y="6251621"/>
            <a:ext cx="5554955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who visits us like the dawn from on high.  </a:t>
            </a:r>
          </a:p>
          <a:p>
            <a:pPr marL="195734">
              <a:lnSpc>
                <a:spcPts val="58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He will give light to those in darkness,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1365" y="7356521"/>
            <a:ext cx="5452593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those who dwell in the shadow of death,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4149" y="7724821"/>
            <a:ext cx="4812995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and guide us into the way of peace.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3639" y="8093121"/>
            <a:ext cx="7593736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Glory be…</a:t>
            </a:r>
          </a:p>
          <a:p>
            <a:pPr marL="6185510">
              <a:lnSpc>
                <a:spcPts val="87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Antonio Mancini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PDF to PPTX</cp:lastModifiedBy>
  <cp:revision>3</cp:revision>
  <dcterms:created xsi:type="dcterms:W3CDTF">2015-08-14</dcterms:created>
  <dcterms:modified xsi:type="dcterms:W3CDTF">2015-08-14</dcterms:modified>
</cp:coreProperties>
</file>