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4" name="Calvary.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70" name="Calvary.01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8" name="Calvary.0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2" name="Calvary.0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6" name="Calvary.00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0" name="Calvary.00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4" name="Calvary.00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8" name="Calvary.00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2" name="Calvary.00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6" name="Calvary.00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