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34" name="Amen.00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38" name="Amen.00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42" name="Amen.00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46" name="Amen.004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0" name="Amen.005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4" name="Amen.006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8" name="Amen.007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62" name="Amen.008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